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4043" r:id="rId5"/>
    <p:sldMasterId id="2147484099" r:id="rId6"/>
    <p:sldMasterId id="2147484249" r:id="rId7"/>
  </p:sldMasterIdLst>
  <p:notesMasterIdLst>
    <p:notesMasterId r:id="rId13"/>
  </p:notesMasterIdLst>
  <p:handoutMasterIdLst>
    <p:handoutMasterId r:id="rId14"/>
  </p:handoutMasterIdLst>
  <p:sldIdLst>
    <p:sldId id="5940" r:id="rId8"/>
    <p:sldId id="6630" r:id="rId9"/>
    <p:sldId id="6633" r:id="rId10"/>
    <p:sldId id="6634" r:id="rId11"/>
    <p:sldId id="6632" r:id="rId12"/>
  </p:sldIdLst>
  <p:sldSz cx="1218882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F46A7"/>
    <a:srgbClr val="970A82"/>
    <a:srgbClr val="FF3399"/>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043" autoAdjust="0"/>
  </p:normalViewPr>
  <p:slideViewPr>
    <p:cSldViewPr snapToGrid="0">
      <p:cViewPr>
        <p:scale>
          <a:sx n="56" d="100"/>
          <a:sy n="56" d="100"/>
        </p:scale>
        <p:origin x="2275" y="3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39" cy="511731"/>
          </a:xfrm>
          <a:prstGeom prst="rect">
            <a:avLst/>
          </a:prstGeom>
        </p:spPr>
        <p:txBody>
          <a:bodyPr vert="horz" lIns="99066" tIns="49533" rIns="99066" bIns="49533" rtlCol="0" anchor="b"/>
          <a:lstStyle>
            <a:lvl1pPr algn="r">
              <a:defRPr sz="1300"/>
            </a:lvl1pPr>
          </a:lstStyle>
          <a:p>
            <a:pPr algn="ctr"/>
            <a:fld id="{47855BD9-AF71-426C-9B9B-B0E52B88852E}" type="slidenum">
              <a:rPr lang="de-DE" sz="1100"/>
              <a:pPr algn="ctr"/>
              <a:t>‹#›</a:t>
            </a:fld>
            <a:endParaRPr lang="de-DE" sz="11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27025" y="685800"/>
            <a:ext cx="6448425" cy="3629025"/>
          </a:xfrm>
          <a:prstGeom prst="rect">
            <a:avLst/>
          </a:prstGeom>
          <a:noFill/>
          <a:ln w="12700">
            <a:solidFill>
              <a:prstClr val="black"/>
            </a:solidFill>
          </a:ln>
        </p:spPr>
        <p:txBody>
          <a:bodyPr vert="horz" lIns="99066" tIns="49533" rIns="99066" bIns="49533" rtlCol="0" anchor="ctr"/>
          <a:lstStyle/>
          <a:p>
            <a:endParaRPr lang="de-DE"/>
          </a:p>
        </p:txBody>
      </p:sp>
      <p:sp>
        <p:nvSpPr>
          <p:cNvPr id="5" name="Notes Placeholder 4"/>
          <p:cNvSpPr>
            <a:spLocks noGrp="1"/>
          </p:cNvSpPr>
          <p:nvPr>
            <p:ph type="body" sz="quarter" idx="3"/>
          </p:nvPr>
        </p:nvSpPr>
        <p:spPr>
          <a:xfrm>
            <a:off x="568571" y="4611577"/>
            <a:ext cx="5965333" cy="51078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062942" y="10001494"/>
            <a:ext cx="976591" cy="229851"/>
          </a:xfrm>
          <a:prstGeom prst="rect">
            <a:avLst/>
          </a:prstGeom>
        </p:spPr>
        <p:txBody>
          <a:bodyPr vert="horz" lIns="99066" tIns="49533" rIns="99066" bIns="49533" rtlCol="0" anchor="b"/>
          <a:lstStyle>
            <a:lvl1pPr algn="ctr">
              <a:defRPr sz="9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9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a:t>
            </a:fld>
            <a:endParaRPr kumimoji="0" lang="de-DE"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866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endParaRPr lang="en-US" dirty="0"/>
          </a:p>
          <a:p>
            <a:r>
              <a:rPr lang="en-US" dirty="0"/>
              <a:t>53% of Canadian business </a:t>
            </a:r>
            <a:r>
              <a:rPr lang="en-US" dirty="0" err="1"/>
              <a:t>travellers</a:t>
            </a:r>
            <a:r>
              <a:rPr lang="en-US" dirty="0"/>
              <a:t> say their companies have structured travel policies. 47% have policies that are unstructured or only somewhat structured, with rules that are not comprehensive.</a:t>
            </a:r>
          </a:p>
          <a:p>
            <a:endParaRPr lang="en-US" dirty="0"/>
          </a:p>
          <a:p>
            <a:r>
              <a:rPr lang="en-US" dirty="0"/>
              <a:t>31% of Canadian business </a:t>
            </a:r>
            <a:r>
              <a:rPr lang="en-US" dirty="0" err="1"/>
              <a:t>travellers</a:t>
            </a:r>
            <a:r>
              <a:rPr lang="en-US" dirty="0"/>
              <a:t> at companies with formal travel policies prioritize business needs as the most important factor when taking a business trip—and 35% believe their company is putting business first, too.</a:t>
            </a:r>
          </a:p>
          <a:p>
            <a:endParaRPr lang="en-US" dirty="0"/>
          </a:p>
          <a:p>
            <a:r>
              <a:rPr lang="en-US" dirty="0"/>
              <a:t> Among Canadians, female </a:t>
            </a:r>
            <a:r>
              <a:rPr lang="en-US" dirty="0" err="1"/>
              <a:t>travellers</a:t>
            </a:r>
            <a:r>
              <a:rPr lang="en-US" dirty="0"/>
              <a:t> face striking levels of harassment and sexism on the road:  o More than 4 in 5 Canadian female business </a:t>
            </a:r>
            <a:r>
              <a:rPr lang="en-US" dirty="0" err="1"/>
              <a:t>travellers</a:t>
            </a:r>
            <a:r>
              <a:rPr lang="en-US" dirty="0"/>
              <a:t> (81%) have experienced some sort of harassment or mistreatment while travelling, and nearly half (46%) have been asked if they were travelling with their husband</a:t>
            </a:r>
          </a:p>
          <a:p>
            <a:endParaRPr lang="en-US" dirty="0"/>
          </a:p>
          <a:p>
            <a:r>
              <a:rPr lang="en-US" dirty="0"/>
              <a:t>. Nearly 3 in 5 (58%) business travelers have changed their travel accommodations specifically because they felt unsafe, including nearly 1 in 3 (31%) who have done so more than once. </a:t>
            </a:r>
          </a:p>
          <a:p>
            <a:pPr lvl="0"/>
            <a:endParaRPr lang="en-US"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Feeling safe on the road is a major issue for Canadian corporate </a:t>
            </a:r>
            <a:r>
              <a:rPr lang="en-US" sz="1400" kern="1200" dirty="0" err="1">
                <a:solidFill>
                  <a:schemeClr val="tx1"/>
                </a:solidFill>
                <a:effectLst/>
                <a:latin typeface="+mn-lt"/>
                <a:ea typeface="+mn-ea"/>
                <a:cs typeface="+mn-cs"/>
              </a:rPr>
              <a:t>travellers</a:t>
            </a:r>
            <a:r>
              <a:rPr lang="en-US" sz="1400" kern="1200" dirty="0">
                <a:solidFill>
                  <a:schemeClr val="tx1"/>
                </a:solidFill>
                <a:effectLst/>
                <a:latin typeface="+mn-lt"/>
                <a:ea typeface="+mn-ea"/>
                <a:cs typeface="+mn-cs"/>
              </a:rPr>
              <a:t>. </a:t>
            </a:r>
          </a:p>
          <a:p>
            <a:pPr lvl="1"/>
            <a:r>
              <a:rPr lang="en-US" sz="1400" kern="1200" dirty="0">
                <a:solidFill>
                  <a:schemeClr val="tx1"/>
                </a:solidFill>
                <a:effectLst/>
                <a:latin typeface="+mn-lt"/>
                <a:ea typeface="+mn-ea"/>
                <a:cs typeface="+mn-cs"/>
              </a:rPr>
              <a:t>Female business </a:t>
            </a:r>
            <a:r>
              <a:rPr lang="en-US" sz="1400" kern="1200" dirty="0" err="1">
                <a:solidFill>
                  <a:schemeClr val="tx1"/>
                </a:solidFill>
                <a:effectLst/>
                <a:latin typeface="+mn-lt"/>
                <a:ea typeface="+mn-ea"/>
                <a:cs typeface="+mn-cs"/>
              </a:rPr>
              <a:t>travellers</a:t>
            </a:r>
            <a:r>
              <a:rPr lang="en-US" sz="1400" kern="1200" dirty="0">
                <a:solidFill>
                  <a:schemeClr val="tx1"/>
                </a:solidFill>
                <a:effectLst/>
                <a:latin typeface="+mn-lt"/>
                <a:ea typeface="+mn-ea"/>
                <a:cs typeface="+mn-cs"/>
              </a:rPr>
              <a:t> face striking levels of harassment and sexism on the road—81 per cent have experienced some sort of harassment or mistreatment while travelling for business. </a:t>
            </a:r>
          </a:p>
          <a:p>
            <a:pPr lvl="1"/>
            <a:r>
              <a:rPr lang="en-US" sz="1400" kern="1200" dirty="0">
                <a:solidFill>
                  <a:schemeClr val="tx1"/>
                </a:solidFill>
                <a:effectLst/>
                <a:latin typeface="+mn-lt"/>
                <a:ea typeface="+mn-ea"/>
                <a:cs typeface="+mn-cs"/>
              </a:rPr>
              <a:t>Half of Canadian business </a:t>
            </a:r>
            <a:r>
              <a:rPr lang="en-US" sz="1400" kern="1200" dirty="0" err="1">
                <a:solidFill>
                  <a:schemeClr val="tx1"/>
                </a:solidFill>
                <a:effectLst/>
                <a:latin typeface="+mn-lt"/>
                <a:ea typeface="+mn-ea"/>
                <a:cs typeface="+mn-cs"/>
              </a:rPr>
              <a:t>travellers</a:t>
            </a:r>
            <a:r>
              <a:rPr lang="en-US" sz="1400" kern="1200" dirty="0">
                <a:solidFill>
                  <a:schemeClr val="tx1"/>
                </a:solidFill>
                <a:effectLst/>
                <a:latin typeface="+mn-lt"/>
                <a:ea typeface="+mn-ea"/>
                <a:cs typeface="+mn-cs"/>
              </a:rPr>
              <a:t> cite travel safety as the most valuable training their company could provide (51%).</a:t>
            </a:r>
          </a:p>
          <a:p>
            <a:endParaRPr lang="en-US" dirty="0"/>
          </a:p>
          <a:p>
            <a:endParaRPr lang="en-US" dirty="0"/>
          </a:p>
          <a:p>
            <a:endParaRPr lang="en-US" dirty="0"/>
          </a:p>
          <a:p>
            <a:r>
              <a:rPr lang="en-US" dirty="0"/>
              <a:t> 47% of Canadian business </a:t>
            </a:r>
            <a:r>
              <a:rPr lang="en-US" dirty="0" err="1"/>
              <a:t>travellers</a:t>
            </a:r>
            <a:r>
              <a:rPr lang="en-US" dirty="0"/>
              <a:t> are the most stressed before the trip—when they have to plan, book and organize.  </a:t>
            </a:r>
          </a:p>
          <a:p>
            <a:r>
              <a:rPr lang="en-US" dirty="0"/>
              <a:t> </a:t>
            </a:r>
          </a:p>
          <a:p>
            <a:r>
              <a:rPr lang="en-US" dirty="0"/>
              <a:t>o In contrast to global trends, Canadians are least likely to say during the trip (21%) is the most stressful stage, whereas globally, during the trip (30%) comes out as the least stressful stage. </a:t>
            </a:r>
          </a:p>
          <a:p>
            <a:endParaRPr lang="en-US" dirty="0"/>
          </a:p>
          <a:p>
            <a:r>
              <a:rPr lang="en-US" dirty="0"/>
              <a:t> 26% of Canadian business </a:t>
            </a:r>
            <a:r>
              <a:rPr lang="en-US" dirty="0" err="1"/>
              <a:t>travellers</a:t>
            </a:r>
            <a:r>
              <a:rPr lang="en-US" dirty="0"/>
              <a:t> would rather have a cavity filled at the dentist than fill out an expense report after a business trip</a:t>
            </a:r>
          </a:p>
          <a:p>
            <a:endParaRPr lang="en-US" dirty="0"/>
          </a:p>
          <a:p>
            <a:r>
              <a:rPr lang="en-US" dirty="0"/>
              <a:t>Canadian business </a:t>
            </a:r>
            <a:r>
              <a:rPr lang="en-US" dirty="0" err="1"/>
              <a:t>travellers</a:t>
            </a:r>
            <a:r>
              <a:rPr lang="en-US" dirty="0"/>
              <a:t> report that employers have taken, on average, up to 11 days to reimburse them for a business trip expense.  </a:t>
            </a:r>
          </a:p>
          <a:p>
            <a:r>
              <a:rPr lang="en-US" dirty="0"/>
              <a:t> </a:t>
            </a:r>
          </a:p>
          <a:p>
            <a:r>
              <a:rPr lang="en-US" dirty="0"/>
              <a:t>• 45% of Canadian business </a:t>
            </a:r>
            <a:r>
              <a:rPr lang="en-US" dirty="0" err="1"/>
              <a:t>travellers</a:t>
            </a:r>
            <a:r>
              <a:rPr lang="en-US" dirty="0"/>
              <a:t> say they are more likely to see their plane leave on time than have their expenses reimbursed on time.  </a:t>
            </a:r>
          </a:p>
          <a:p>
            <a:r>
              <a:rPr lang="en-US" dirty="0"/>
              <a:t>• 54% of Canadian business </a:t>
            </a:r>
            <a:r>
              <a:rPr lang="en-US" dirty="0" err="1"/>
              <a:t>travellers</a:t>
            </a:r>
            <a:r>
              <a:rPr lang="en-US" dirty="0"/>
              <a:t> report they forfeited expenses in 2018, either because they did not think the expense was worth filing or because their employer simply never paid them the money they were owed.  </a:t>
            </a:r>
          </a:p>
          <a:p>
            <a:r>
              <a:rPr lang="en-US" dirty="0"/>
              <a:t> </a:t>
            </a:r>
          </a:p>
          <a:p>
            <a:r>
              <a:rPr lang="en-US" dirty="0"/>
              <a:t>• On average Canadian business </a:t>
            </a:r>
            <a:r>
              <a:rPr lang="en-US" dirty="0" err="1"/>
              <a:t>travellers</a:t>
            </a:r>
            <a:r>
              <a:rPr lang="en-US" dirty="0"/>
              <a:t> have forfeited $1,421 CAD from expenses that weren’t reimbursed by their employers.  </a:t>
            </a:r>
          </a:p>
          <a:p>
            <a:r>
              <a:rPr lang="en-US" dirty="0"/>
              <a:t> </a:t>
            </a:r>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a:p>
        </p:txBody>
      </p:sp>
    </p:spTree>
    <p:extLst>
      <p:ext uri="{BB962C8B-B14F-4D97-AF65-F5344CB8AC3E}">
        <p14:creationId xmlns:p14="http://schemas.microsoft.com/office/powerpoint/2010/main" val="352900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Technology: • Canadians surveyed have the third-highest rate of agreement that their company is behind in adopting the latest technologies to manage travel (73%), compared to the global sentiment (67%). </a:t>
            </a:r>
          </a:p>
          <a:p>
            <a:r>
              <a:rPr lang="en-US" dirty="0"/>
              <a:t> </a:t>
            </a:r>
          </a:p>
          <a:p>
            <a:r>
              <a:rPr lang="en-US" dirty="0"/>
              <a:t>• When it comes to technologies that need the most attention, 61% of Canadians say their company is lagging in booking and expense reporting tools and 57% of Canadians say their company is lagging in travel safety tools.   </a:t>
            </a:r>
          </a:p>
          <a:p>
            <a:r>
              <a:rPr lang="en-US" dirty="0"/>
              <a:t> </a:t>
            </a:r>
          </a:p>
          <a:p>
            <a:r>
              <a:rPr lang="en-US" dirty="0"/>
              <a:t>• 42% of business </a:t>
            </a:r>
            <a:r>
              <a:rPr lang="en-US" dirty="0" err="1"/>
              <a:t>travellers</a:t>
            </a:r>
            <a:r>
              <a:rPr lang="en-US" dirty="0"/>
              <a:t> said the ability to book a hotel was the most important mobile feature o 38% said the ability to book air travel was the most important mobile feature. </a:t>
            </a:r>
          </a:p>
          <a:p>
            <a:r>
              <a:rPr lang="en-US" dirty="0"/>
              <a:t> </a:t>
            </a:r>
          </a:p>
          <a:p>
            <a:r>
              <a:rPr lang="en-US" dirty="0"/>
              <a:t>• 61% of Canadian business </a:t>
            </a:r>
            <a:r>
              <a:rPr lang="en-US" dirty="0" err="1"/>
              <a:t>travellers</a:t>
            </a:r>
            <a:r>
              <a:rPr lang="en-US" dirty="0"/>
              <a:t> would prefer to re-book online if their travel arrangements were cancelled while travelling for business. o 39% would rather re-book via phone. o 46% would book with their company’s travel agency or department, which might not offer online rebooking. </a:t>
            </a:r>
          </a:p>
          <a:p>
            <a:r>
              <a:rPr lang="en-US" dirty="0"/>
              <a:t> </a:t>
            </a:r>
          </a:p>
          <a:p>
            <a:r>
              <a:rPr lang="en-US" dirty="0"/>
              <a:t>• Companies’ travel agencies and departments are currently the least popular (46%) tools for business travel, compared to employees who use online travel agencies (60%), book directly (53%) and use online booking tools (49%). </a:t>
            </a:r>
          </a:p>
          <a:p>
            <a:r>
              <a:rPr lang="en-US" dirty="0"/>
              <a:t> </a:t>
            </a:r>
          </a:p>
          <a:p>
            <a:r>
              <a:rPr lang="en-US" dirty="0"/>
              <a:t>• 74% of Canadian business </a:t>
            </a:r>
            <a:r>
              <a:rPr lang="en-US" dirty="0" err="1"/>
              <a:t>travellers</a:t>
            </a:r>
            <a:r>
              <a:rPr lang="en-US" dirty="0"/>
              <a:t> who use online booking tools find these solutions offer better information and 71% said better prices. </a:t>
            </a:r>
          </a:p>
          <a:p>
            <a:r>
              <a:rPr lang="en-US" dirty="0"/>
              <a:t> </a:t>
            </a:r>
          </a:p>
          <a:p>
            <a:r>
              <a:rPr lang="en-US" dirty="0"/>
              <a:t>• 84% of Canadian business </a:t>
            </a:r>
            <a:r>
              <a:rPr lang="en-US" dirty="0" err="1"/>
              <a:t>travellers</a:t>
            </a:r>
            <a:r>
              <a:rPr lang="en-US" dirty="0"/>
              <a:t> are willing to share information to improve their business travel experience, especially their hotel expenses (60%) and flight itineraries (54%).</a:t>
            </a:r>
          </a:p>
          <a:p>
            <a:pPr lvl="0"/>
            <a:r>
              <a:rPr lang="en-US" sz="1400" kern="1200" dirty="0">
                <a:solidFill>
                  <a:schemeClr val="tx1"/>
                </a:solidFill>
                <a:effectLst/>
                <a:latin typeface="+mn-lt"/>
                <a:ea typeface="+mn-ea"/>
                <a:cs typeface="+mn-cs"/>
              </a:rPr>
              <a:t>This research clearly demonstrates employees aren’t getting what they need from their employers while travelling for business. These are important factors to consider as you’re planning events, there are challenges that persist for employees when it comes to how they’re booking their travel, safety concerns and more. </a:t>
            </a:r>
          </a:p>
          <a:p>
            <a:r>
              <a:rPr lang="en-US" sz="1400" kern="1200" dirty="0">
                <a:solidFill>
                  <a:schemeClr val="tx1"/>
                </a:solidFill>
                <a:effectLst/>
                <a:latin typeface="+mn-lt"/>
                <a:ea typeface="+mn-ea"/>
                <a:cs typeface="+mn-cs"/>
              </a:rPr>
              <a:t> </a:t>
            </a:r>
          </a:p>
          <a:p>
            <a:pPr lvl="0"/>
            <a:r>
              <a:rPr lang="en-US" sz="1400" kern="1200" dirty="0">
                <a:solidFill>
                  <a:schemeClr val="tx1"/>
                </a:solidFill>
                <a:effectLst/>
                <a:latin typeface="+mn-lt"/>
                <a:ea typeface="+mn-ea"/>
                <a:cs typeface="+mn-cs"/>
              </a:rPr>
              <a:t>Organizations of all sizes shouldn’t let these concerns go unnoticed. Employees want more support, resources and technology that will improve their overall experience and increase feelings of security while on the road – ultimately providing a more enjoyable experience. </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3</a:t>
            </a:fld>
            <a:endParaRPr lang="de-DE"/>
          </a:p>
        </p:txBody>
      </p:sp>
    </p:spTree>
    <p:extLst>
      <p:ext uri="{BB962C8B-B14F-4D97-AF65-F5344CB8AC3E}">
        <p14:creationId xmlns:p14="http://schemas.microsoft.com/office/powerpoint/2010/main" val="28191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https://www.youtube.com/user/ConcurTechnologies" TargetMode="External"/><Relationship Id="rId12" Type="http://schemas.openxmlformats.org/officeDocument/2006/relationships/image" Target="../media/image12.png"/><Relationship Id="rId2" Type="http://schemas.openxmlformats.org/officeDocument/2006/relationships/hyperlink" Target="https://www.sap.com/copyright" TargetMode="External"/><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11.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png"/><Relationship Id="rId3" Type="http://schemas.openxmlformats.org/officeDocument/2006/relationships/hyperlink" Target="https://www.sap.com/registration/contact.html" TargetMode="Externa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hyperlink" Target="https://www.sap.com/copyright"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png"/><Relationship Id="rId3" Type="http://schemas.openxmlformats.org/officeDocument/2006/relationships/hyperlink" Target="http://www.sap.com/germany/contactsap" TargetMode="Externa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hyperlink" Target="https://www.sap.com/corporate/de/legal/copyright.html"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facebook.com/SAPConcur/" TargetMode="External"/><Relationship Id="rId3" Type="http://schemas.openxmlformats.org/officeDocument/2006/relationships/image" Target="../media/image2.png"/><Relationship Id="rId7" Type="http://schemas.openxmlformats.org/officeDocument/2006/relationships/hyperlink" Target="https://www.linkedin.com/company/sapconcur/" TargetMode="External"/><Relationship Id="rId12" Type="http://schemas.openxmlformats.org/officeDocument/2006/relationships/image" Target="../media/image11.png"/><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s://twitter.com/sapconcur" TargetMode="External"/><Relationship Id="rId5" Type="http://schemas.openxmlformats.org/officeDocument/2006/relationships/hyperlink" Target="https://plus.google.com/+concur" TargetMode="External"/><Relationship Id="rId1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hyperlink" Target="https://www.concur.com/" TargetMode="External"/><Relationship Id="rId9" Type="http://schemas.openxmlformats.org/officeDocument/2006/relationships/hyperlink" Target="https://www.youtube.com/user/ConcurTechnologies" TargetMode="External"/><Relationship Id="rId1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apbrandtools.com/imagelibrary/index.html#/"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sapbrandtools.com/imagelibrary/index.html#/" TargetMode="External"/><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ap.com/copyright" TargetMode="External"/><Relationship Id="rId7" Type="http://schemas.openxmlformats.org/officeDocument/2006/relationships/hyperlink" Target="https://www.youtube.com/user/ConcurTechnologies"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11.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www.sap.com/germany/contactsap" TargetMode="External"/><Relationship Id="rId9" Type="http://schemas.openxmlformats.org/officeDocument/2006/relationships/hyperlink" Target="https://twitter.com/sap"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www.sapbrandtools.com/imagelibrary/index.html#/" TargetMode="External"/><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sapbrandtools.com/imagelibrary/index.html#/"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ap.com/copyright" TargetMode="External"/><Relationship Id="rId7" Type="http://schemas.openxmlformats.org/officeDocument/2006/relationships/hyperlink" Target="https://www.youtube.com/user/ConcurTechnologies"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11.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www.sap.com/germany/contactsap" TargetMode="External"/><Relationship Id="rId9" Type="http://schemas.openxmlformats.org/officeDocument/2006/relationships/hyperlink" Target="https://twitter.com/sap"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1">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a:t>Presentation Title </a:t>
            </a:r>
            <a:br>
              <a:rPr lang="en-US"/>
            </a:br>
            <a:r>
              <a:rPr lang="en-US"/>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2"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pic>
        <p:nvPicPr>
          <p:cNvPr id="15" name="Picture 14">
            <a:extLst>
              <a:ext uri="{FF2B5EF4-FFF2-40B4-BE49-F238E27FC236}">
                <a16:creationId xmlns:a16="http://schemas.microsoft.com/office/drawing/2014/main" id="{2121BE9C-09D1-4113-AACB-047A0E4A769E}"/>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12188822" cy="3425371"/>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11" userDrawn="1">
          <p15:clr>
            <a:srgbClr val="FBAE40"/>
          </p15:clr>
        </p15:guide>
        <p15:guide id="4" pos="7367" userDrawn="1">
          <p15:clr>
            <a:srgbClr val="FBAE40"/>
          </p15:clr>
        </p15:guide>
        <p15:guide id="5"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3090446"/>
            <a:ext cx="11179376"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1375046"/>
            <a:ext cx="11179376" cy="677108"/>
          </a:xfrm>
        </p:spPr>
        <p:txBody>
          <a:bodyPr anchor="t" anchorCtr="0">
            <a:noAutofit/>
          </a:bodyPr>
          <a:lstStyle>
            <a:lvl1pPr>
              <a:defRPr sz="4400">
                <a:solidFill>
                  <a:schemeClr val="tx1"/>
                </a:solidFill>
                <a:latin typeface="+mj-lt"/>
              </a:defRPr>
            </a:lvl1pPr>
          </a:lstStyle>
          <a:p>
            <a:r>
              <a:rPr lang="en-US"/>
              <a:t>Divider Page</a:t>
            </a:r>
            <a:endParaRPr lang="de-DE"/>
          </a:p>
        </p:txBody>
      </p:sp>
      <p:pic>
        <p:nvPicPr>
          <p:cNvPr id="4" name="Picture Placeholder 3">
            <a:extLst>
              <a:ext uri="{FF2B5EF4-FFF2-40B4-BE49-F238E27FC236}">
                <a16:creationId xmlns:a16="http://schemas.microsoft.com/office/drawing/2014/main" id="{9337FEE8-1163-4782-BD0A-9F594CF175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48" r="20559" b="36575"/>
          <a:stretch/>
        </p:blipFill>
        <p:spPr bwMode="gray">
          <a:xfrm>
            <a:off x="1" y="3429000"/>
            <a:ext cx="12188824" cy="3429000"/>
          </a:xfrm>
          <a:prstGeom prst="rect">
            <a:avLst/>
          </a:prstGeom>
        </p:spPr>
      </p:pic>
    </p:spTree>
    <p:extLst>
      <p:ext uri="{BB962C8B-B14F-4D97-AF65-F5344CB8AC3E}">
        <p14:creationId xmlns:p14="http://schemas.microsoft.com/office/powerpoint/2010/main" val="143839978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orient="horz" pos="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7368" userDrawn="1">
          <p15:clr>
            <a:srgbClr val="FBAE40"/>
          </p15:clr>
        </p15:guide>
        <p15:guide id="2" orient="horz" pos="576" userDrawn="1">
          <p15:clr>
            <a:srgbClr val="FBAE40"/>
          </p15:clr>
        </p15:guide>
        <p15:guide id="3" orient="horz" pos="3984" userDrawn="1">
          <p15:clr>
            <a:srgbClr val="FBAE40"/>
          </p15:clr>
        </p15:guide>
        <p15:guide id="4" orient="horz" pos="336" userDrawn="1">
          <p15:clr>
            <a:srgbClr val="FBAE40"/>
          </p15:clr>
        </p15:guide>
        <p15:guide id="5" pos="3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2" orient="horz" pos="1008" userDrawn="1">
          <p15:clr>
            <a:srgbClr val="FBAE40"/>
          </p15:clr>
        </p15:guide>
        <p15:guide id="3" pos="7368" userDrawn="1">
          <p15:clr>
            <a:srgbClr val="FBAE40"/>
          </p15:clr>
        </p15:guide>
        <p15:guide id="4" pos="306" userDrawn="1">
          <p15:clr>
            <a:srgbClr val="FBAE40"/>
          </p15:clr>
        </p15:guide>
        <p15:guide id="5" orient="horz" pos="39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6277292" y="1604124"/>
            <a:ext cx="5407098" cy="4720475"/>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7" name="Text placeholder - column 2"/>
          <p:cNvSpPr>
            <a:spLocks noGrp="1"/>
          </p:cNvSpPr>
          <p:nvPr>
            <p:ph type="body" sz="quarter" idx="10" hasCustomPrompt="1"/>
          </p:nvPr>
        </p:nvSpPr>
        <p:spPr>
          <a:xfrm>
            <a:off x="498475" y="1602788"/>
            <a:ext cx="5413057"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726" userDrawn="1">
          <p15:clr>
            <a:srgbClr val="FBAE40"/>
          </p15:clr>
        </p15:guide>
        <p15:guide id="2" orient="horz" pos="3984" userDrawn="1">
          <p15:clr>
            <a:srgbClr val="FBAE40"/>
          </p15:clr>
        </p15:guide>
        <p15:guide id="3" orient="horz" pos="1008" userDrawn="1">
          <p15:clr>
            <a:srgbClr val="FBAE40"/>
          </p15:clr>
        </p15:guide>
        <p15:guide id="4" orient="horz" pos="576" userDrawn="1">
          <p15:clr>
            <a:srgbClr val="FBAE40"/>
          </p15:clr>
        </p15:guide>
        <p15:guide id="5" orient="horz" pos="336" userDrawn="1">
          <p15:clr>
            <a:srgbClr val="FBAE40"/>
          </p15:clr>
        </p15:guide>
        <p15:guide id="6" pos="306" userDrawn="1">
          <p15:clr>
            <a:srgbClr val="FBAE40"/>
          </p15:clr>
        </p15:guide>
        <p15:guide id="7" pos="7368" userDrawn="1">
          <p15:clr>
            <a:srgbClr val="FBAE40"/>
          </p15:clr>
        </p15:guide>
        <p15:guide id="8" pos="395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57052"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10" name="Text placeholder - column 2"/>
          <p:cNvSpPr>
            <a:spLocks noGrp="1"/>
          </p:cNvSpPr>
          <p:nvPr>
            <p:ph type="body" sz="quarter" idx="10" hasCustomPrompt="1"/>
          </p:nvPr>
        </p:nvSpPr>
        <p:spPr>
          <a:xfrm>
            <a:off x="498476" y="1602788"/>
            <a:ext cx="347472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5178" userDrawn="1">
          <p15:clr>
            <a:srgbClr val="FBAE40"/>
          </p15:clr>
        </p15:guide>
        <p15:guide id="2" orient="horz" pos="1008" userDrawn="1">
          <p15:clr>
            <a:srgbClr val="FBAE40"/>
          </p15:clr>
        </p15:guide>
        <p15:guide id="3" orient="horz" pos="576" userDrawn="1">
          <p15:clr>
            <a:srgbClr val="FBAE40"/>
          </p15:clr>
        </p15:guide>
        <p15:guide id="4" orient="horz" pos="336" userDrawn="1">
          <p15:clr>
            <a:srgbClr val="FBAE40"/>
          </p15:clr>
        </p15:guide>
        <p15:guide id="5" orient="horz" pos="3984" userDrawn="1">
          <p15:clr>
            <a:srgbClr val="FBAE40"/>
          </p15:clr>
        </p15:guide>
        <p15:guide id="6" pos="306" userDrawn="1">
          <p15:clr>
            <a:srgbClr val="FBAE40"/>
          </p15:clr>
        </p15:guide>
        <p15:guide id="7" pos="7368" userDrawn="1">
          <p15:clr>
            <a:srgbClr val="FBAE40"/>
          </p15:clr>
        </p15:guide>
        <p15:guide id="8" pos="2514" userDrawn="1">
          <p15:clr>
            <a:srgbClr val="FBAE40"/>
          </p15:clr>
        </p15:guide>
        <p15:guide id="9" pos="2742" userDrawn="1">
          <p15:clr>
            <a:srgbClr val="FBAE40"/>
          </p15:clr>
        </p15:guide>
        <p15:guide id="10" pos="49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4616760"/>
            <a:ext cx="5407446" cy="170784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7" y="1620000"/>
            <a:ext cx="5407446"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6276943" y="1620000"/>
            <a:ext cx="5407447"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726" userDrawn="1">
          <p15:clr>
            <a:srgbClr val="FBAE40"/>
          </p15:clr>
        </p15:guide>
        <p15:guide id="2" orient="horz" pos="336" userDrawn="1">
          <p15:clr>
            <a:srgbClr val="FBAE40"/>
          </p15:clr>
        </p15:guide>
        <p15:guide id="3" pos="306" userDrawn="1">
          <p15:clr>
            <a:srgbClr val="FBAE40"/>
          </p15:clr>
        </p15:guide>
        <p15:guide id="4" pos="7368" userDrawn="1">
          <p15:clr>
            <a:srgbClr val="FBAE40"/>
          </p15:clr>
        </p15:guide>
        <p15:guide id="5" pos="3954" userDrawn="1">
          <p15:clr>
            <a:srgbClr val="FBAE40"/>
          </p15:clr>
        </p15:guide>
        <p15:guide id="6" orient="horz" pos="576" userDrawn="1">
          <p15:clr>
            <a:srgbClr val="FBAE40"/>
          </p15:clr>
        </p15:guide>
        <p15:guide id="7" orient="horz" pos="1008" userDrawn="1">
          <p15:clr>
            <a:srgbClr val="FBAE40"/>
          </p15:clr>
        </p15:guide>
        <p15:guide id="8" orient="horz" pos="39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7" y="1602788"/>
            <a:ext cx="3464693"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8220393" y="1602788"/>
            <a:ext cx="347472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357052" y="4200548"/>
            <a:ext cx="3474720"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4357052" y="1602788"/>
            <a:ext cx="347472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4938" userDrawn="1">
          <p15:clr>
            <a:srgbClr val="FBAE40"/>
          </p15:clr>
        </p15:guide>
        <p15:guide id="3" pos="306" userDrawn="1">
          <p15:clr>
            <a:srgbClr val="FBAE40"/>
          </p15:clr>
        </p15:guide>
        <p15:guide id="4" pos="7368" userDrawn="1">
          <p15:clr>
            <a:srgbClr val="FBAE40"/>
          </p15:clr>
        </p15:guide>
        <p15:guide id="5" pos="2502" userDrawn="1">
          <p15:clr>
            <a:srgbClr val="FBAE40"/>
          </p15:clr>
        </p15:guide>
        <p15:guide id="6" pos="2736" userDrawn="1">
          <p15:clr>
            <a:srgbClr val="FBAE40"/>
          </p15:clr>
        </p15:guide>
        <p15:guide id="7" pos="5178" userDrawn="1">
          <p15:clr>
            <a:srgbClr val="FBAE40"/>
          </p15:clr>
        </p15:guide>
        <p15:guide id="8" orient="horz" pos="336" userDrawn="1">
          <p15:clr>
            <a:srgbClr val="FBAE40"/>
          </p15:clr>
        </p15:guide>
        <p15:guide id="9" orient="horz" pos="576" userDrawn="1">
          <p15:clr>
            <a:srgbClr val="FBAE40"/>
          </p15:clr>
        </p15:guide>
        <p15:guide id="10" orient="horz" pos="1008" userDrawn="1">
          <p15:clr>
            <a:srgbClr val="FBAE40"/>
          </p15:clr>
        </p15:guide>
        <p15:guide id="11" orient="horz" pos="2418" userDrawn="1">
          <p15:clr>
            <a:srgbClr val="FBAE40"/>
          </p15:clr>
        </p15:guide>
        <p15:guide id="12" orient="horz" pos="2646" userDrawn="1">
          <p15:clr>
            <a:srgbClr val="FBAE40"/>
          </p15:clr>
        </p15:guide>
        <p15:guide id="13" orient="horz" pos="39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3713758"/>
            <a:ext cx="2496637"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8" y="1620000"/>
            <a:ext cx="2487168"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192462" y="3713759"/>
            <a:ext cx="2504237"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192463" y="1620000"/>
            <a:ext cx="2487168"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399979" y="3713759"/>
            <a:ext cx="2503933"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399980" y="1620000"/>
            <a:ext cx="2487168"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296221" y="3713759"/>
            <a:ext cx="2495353"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296222" y="1620000"/>
            <a:ext cx="2487168"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966" userDrawn="1">
          <p15:clr>
            <a:srgbClr val="FBAE40"/>
          </p15:clr>
        </p15:guide>
        <p15:guide id="2" orient="horz" pos="2112" userDrawn="1">
          <p15:clr>
            <a:srgbClr val="FBAE40"/>
          </p15:clr>
        </p15:guide>
        <p15:guide id="3" pos="311" userDrawn="1">
          <p15:clr>
            <a:srgbClr val="FBAE40"/>
          </p15:clr>
        </p15:guide>
        <p15:guide id="4" pos="7368" userDrawn="1">
          <p15:clr>
            <a:srgbClr val="FBAE40"/>
          </p15:clr>
        </p15:guide>
        <p15:guide id="5" pos="1890" userDrawn="1">
          <p15:clr>
            <a:srgbClr val="FBAE40"/>
          </p15:clr>
        </p15:guide>
        <p15:guide id="6" pos="2136" userDrawn="1">
          <p15:clr>
            <a:srgbClr val="FBAE40"/>
          </p15:clr>
        </p15:guide>
        <p15:guide id="7" pos="3719" userDrawn="1">
          <p15:clr>
            <a:srgbClr val="FBAE40"/>
          </p15:clr>
        </p15:guide>
        <p15:guide id="8" pos="5538" userDrawn="1">
          <p15:clr>
            <a:srgbClr val="FBAE40"/>
          </p15:clr>
        </p15:guide>
        <p15:guide id="9" pos="5790" userDrawn="1">
          <p15:clr>
            <a:srgbClr val="FBAE40"/>
          </p15:clr>
        </p15:guide>
        <p15:guide id="10" orient="horz" pos="2334" userDrawn="1">
          <p15:clr>
            <a:srgbClr val="FBAE40"/>
          </p15:clr>
        </p15:guide>
        <p15:guide id="11" orient="horz" pos="3984" userDrawn="1">
          <p15:clr>
            <a:srgbClr val="FBAE40"/>
          </p15:clr>
        </p15:guide>
        <p15:guide id="12" orient="horz" pos="335" userDrawn="1">
          <p15:clr>
            <a:srgbClr val="FBAE40"/>
          </p15:clr>
        </p15:guide>
        <p15:guide id="13" orient="horz" pos="5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921" indent="-395921">
              <a:lnSpc>
                <a:spcPct val="90000"/>
              </a:lnSpc>
              <a:spcBef>
                <a:spcPts val="600"/>
              </a:spcBef>
              <a:defRPr sz="5999" b="1">
                <a:solidFill>
                  <a:schemeClr val="tx1"/>
                </a:solidFill>
              </a:defRPr>
            </a:lvl1pPr>
            <a:lvl2pPr marL="395921" indent="0">
              <a:buNone/>
              <a:defRPr sz="1600">
                <a:solidFill>
                  <a:schemeClr val="tx1"/>
                </a:solidFill>
              </a:defRPr>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7368" userDrawn="1">
          <p15:clr>
            <a:srgbClr val="FBAE40"/>
          </p15:clr>
        </p15:guide>
        <p15:guide id="2" orient="horz" pos="1008" userDrawn="1">
          <p15:clr>
            <a:srgbClr val="FBAE40"/>
          </p15:clr>
        </p15:guide>
        <p15:guide id="3" orient="horz" pos="3984" userDrawn="1">
          <p15:clr>
            <a:srgbClr val="FBAE40"/>
          </p15:clr>
        </p15:guide>
        <p15:guide id="4" pos="3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2">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a:t>Presentation Title </a:t>
            </a:r>
            <a:br>
              <a:rPr lang="en-US"/>
            </a:br>
            <a:r>
              <a:rPr lang="en-US"/>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5"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pic>
        <p:nvPicPr>
          <p:cNvPr id="12" name="Picture 11">
            <a:extLst>
              <a:ext uri="{FF2B5EF4-FFF2-40B4-BE49-F238E27FC236}">
                <a16:creationId xmlns:a16="http://schemas.microsoft.com/office/drawing/2014/main" id="{7632D190-9FF6-411C-8318-E68A2AAFF4AB}"/>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1" y="0"/>
            <a:ext cx="12188820" cy="3425371"/>
          </a:xfrm>
          <a:prstGeom prst="rect">
            <a:avLst/>
          </a:prstGeom>
        </p:spPr>
      </p:pic>
    </p:spTree>
    <p:extLst>
      <p:ext uri="{BB962C8B-B14F-4D97-AF65-F5344CB8AC3E}">
        <p14:creationId xmlns:p14="http://schemas.microsoft.com/office/powerpoint/2010/main" val="2255555829"/>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3" y="0"/>
            <a:ext cx="4065882"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7247195"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8" name="Text placeholder - column 2"/>
          <p:cNvSpPr>
            <a:spLocks noGrp="1"/>
          </p:cNvSpPr>
          <p:nvPr>
            <p:ph type="body" sz="quarter" idx="11" hasCustomPrompt="1"/>
          </p:nvPr>
        </p:nvSpPr>
        <p:spPr>
          <a:xfrm>
            <a:off x="498475" y="1602788"/>
            <a:ext cx="7245353"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7367" userDrawn="1">
          <p15:clr>
            <a:srgbClr val="FBAE40"/>
          </p15:clr>
        </p15:guide>
        <p15:guide id="2" orient="horz" pos="576" userDrawn="1">
          <p15:clr>
            <a:srgbClr val="FBAE40"/>
          </p15:clr>
        </p15:guide>
        <p15:guide id="3" orient="horz" pos="336" userDrawn="1">
          <p15:clr>
            <a:srgbClr val="FBAE40"/>
          </p15:clr>
        </p15:guide>
        <p15:guide id="4" orient="horz" pos="1008" userDrawn="1">
          <p15:clr>
            <a:srgbClr val="FBAE40"/>
          </p15:clr>
        </p15:guide>
        <p15:guide id="5" orient="horz" pos="3984" userDrawn="1">
          <p15:clr>
            <a:srgbClr val="FBAE40"/>
          </p15:clr>
        </p15:guide>
        <p15:guide id="6" pos="311" userDrawn="1">
          <p15:clr>
            <a:srgbClr val="FBAE40"/>
          </p15:clr>
        </p15:guide>
        <p15:guide id="7" pos="5111" userDrawn="1">
          <p15:clr>
            <a:srgbClr val="FBAE40"/>
          </p15:clr>
        </p15:guide>
        <p15:guide id="8" pos="48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5227889"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
        <p:nvSpPr>
          <p:cNvPr id="9" name="Text placeholder - column 2"/>
          <p:cNvSpPr>
            <a:spLocks noGrp="1"/>
          </p:cNvSpPr>
          <p:nvPr>
            <p:ph type="body" sz="quarter" idx="11" hasCustomPrompt="1"/>
          </p:nvPr>
        </p:nvSpPr>
        <p:spPr>
          <a:xfrm>
            <a:off x="498475" y="1602788"/>
            <a:ext cx="522605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39" userDrawn="1">
          <p15:clr>
            <a:srgbClr val="FBAE40"/>
          </p15:clr>
        </p15:guide>
        <p15:guide id="2" orient="horz" pos="336" userDrawn="1">
          <p15:clr>
            <a:srgbClr val="FBAE40"/>
          </p15:clr>
        </p15:guide>
        <p15:guide id="3" orient="horz" pos="576" userDrawn="1">
          <p15:clr>
            <a:srgbClr val="FBAE40"/>
          </p15:clr>
        </p15:guide>
        <p15:guide id="4" orient="horz" pos="1008" userDrawn="1">
          <p15:clr>
            <a:srgbClr val="FBAE40"/>
          </p15:clr>
        </p15:guide>
        <p15:guide id="5" orient="horz" pos="3984" userDrawn="1">
          <p15:clr>
            <a:srgbClr val="FBAE40"/>
          </p15:clr>
        </p15:guide>
        <p15:guide id="6" pos="3606" userDrawn="1">
          <p15:clr>
            <a:srgbClr val="FBAE40"/>
          </p15:clr>
        </p15:guide>
        <p15:guide id="7" pos="311" userDrawn="1">
          <p15:clr>
            <a:srgbClr val="FBAE40"/>
          </p15:clr>
        </p15:guide>
        <p15:guide id="8" pos="73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498475" y="1602788"/>
            <a:ext cx="5407446" cy="4721812"/>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954" userDrawn="1">
          <p15:clr>
            <a:srgbClr val="FBAE40"/>
          </p15:clr>
        </p15:guide>
        <p15:guide id="2" orient="horz" pos="3984" userDrawn="1">
          <p15:clr>
            <a:srgbClr val="FBAE40"/>
          </p15:clr>
        </p15:guide>
        <p15:guide id="3" pos="311" userDrawn="1">
          <p15:clr>
            <a:srgbClr val="FBAE40"/>
          </p15:clr>
        </p15:guide>
        <p15:guide id="4" pos="7367" userDrawn="1">
          <p15:clr>
            <a:srgbClr val="FBAE40"/>
          </p15:clr>
        </p15:guide>
        <p15:guide id="5" pos="3726" userDrawn="1">
          <p15:clr>
            <a:srgbClr val="FBAE40"/>
          </p15:clr>
        </p15:guide>
        <p15:guide id="6" orient="horz" pos="336" userDrawn="1">
          <p15:clr>
            <a:srgbClr val="FBAE40"/>
          </p15:clr>
        </p15:guide>
        <p15:guide id="7" orient="horz" pos="576" userDrawn="1">
          <p15:clr>
            <a:srgbClr val="FBAE40"/>
          </p15:clr>
        </p15:guide>
        <p15:guide id="8" orient="horz" pos="10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88825" cy="6858000"/>
          </a:xfrm>
          <a:noFill/>
        </p:spPr>
        <p:txBody>
          <a:bodyPr vert="horz" lIns="0" tIns="2448000" rIns="0" bIns="0" rtlCol="0" anchor="t" anchorCtr="0">
            <a:noAutofit/>
          </a:bodyPr>
          <a:lstStyle>
            <a:lvl1pPr marL="0" indent="0" algn="ctr" defTabSz="1088014" rtl="0" eaLnBrk="1" latinLnBrk="0" hangingPunct="1">
              <a:spcBef>
                <a:spcPts val="1928"/>
              </a:spcBef>
              <a:buClr>
                <a:schemeClr val="accent1"/>
              </a:buClr>
              <a:buSzPct val="80000"/>
              <a:buFontTx/>
              <a:buNone/>
              <a:defRPr lang="de-DE" sz="1599"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638062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noFill/>
        </p:spPr>
        <p:txBody>
          <a:bodyPr tIns="1368000"/>
          <a:lstStyle>
            <a:lvl1pPr algn="ctr">
              <a:defRPr sz="1400" b="0"/>
            </a:lvl1pPr>
          </a:lstStyle>
          <a:p>
            <a:pPr lvl="0"/>
            <a:r>
              <a:rPr lang="en-US"/>
              <a:t>Click to add content</a:t>
            </a:r>
          </a:p>
        </p:txBody>
      </p:sp>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7367" userDrawn="1">
          <p15:clr>
            <a:srgbClr val="FBAE40"/>
          </p15:clr>
        </p15:guide>
        <p15:guide id="2" orient="horz" pos="3984"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pos="31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04000" y="533343"/>
            <a:ext cx="1203600" cy="216000"/>
          </a:xfrm>
          <a:prstGeom prst="rect">
            <a:avLst/>
          </a:prstGeom>
        </p:spPr>
      </p:pic>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7"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3839" userDrawn="1">
          <p15:clr>
            <a:srgbClr val="FBAE40"/>
          </p15:clr>
        </p15:guide>
        <p15:guide id="3" orient="horz" pos="3984" userDrawn="1">
          <p15:clr>
            <a:srgbClr val="FBAE40"/>
          </p15:clr>
        </p15:guide>
        <p15:guide id="4" pos="311" userDrawn="1">
          <p15:clr>
            <a:srgbClr val="FBAE40"/>
          </p15:clr>
        </p15:guide>
        <p15:guide id="5" pos="7367" userDrawn="1">
          <p15:clr>
            <a:srgbClr val="FBAE40"/>
          </p15:clr>
        </p15:guide>
        <p15:guide id="6" orient="horz" pos="1008" userDrawn="1">
          <p15:clr>
            <a:srgbClr val="FBAE40"/>
          </p15:clr>
        </p15:guide>
        <p15:guide id="7" orient="horz" pos="3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2"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pic>
        <p:nvPicPr>
          <p:cNvPr id="24"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
        <p:nvSpPr>
          <p:cNvPr id="25"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Learn more at </a:t>
            </a:r>
            <a:r>
              <a:rPr lang="en-US" sz="1100" b="1" kern="1200" dirty="0">
                <a:solidFill>
                  <a:schemeClr val="accent1"/>
                </a:solidFill>
                <a:latin typeface="Arial"/>
                <a:ea typeface="Arial Unicode MS" panose="020B0604020202020204" pitchFamily="34" charset="-128"/>
                <a:cs typeface="+mn-cs"/>
              </a:rPr>
              <a:t>concur.com</a:t>
            </a:r>
          </a:p>
        </p:txBody>
      </p:sp>
      <p:sp>
        <p:nvSpPr>
          <p:cNvPr id="26"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 Concur </a:t>
            </a:r>
            <a:endParaRPr lang="en-US" sz="1100" b="0" kern="1200" dirty="0">
              <a:solidFill>
                <a:schemeClr val="tx1"/>
              </a:solidFill>
              <a:latin typeface="Arial"/>
              <a:ea typeface="Arial Unicode MS" panose="020B0604020202020204" pitchFamily="34" charset="-128"/>
              <a:cs typeface="+mn-cs"/>
            </a:endParaRPr>
          </a:p>
        </p:txBody>
      </p:sp>
      <p:pic>
        <p:nvPicPr>
          <p:cNvPr id="28" name="Linkedin icon with link" descr="Linkedin icon " title="Linkedin icon ">
            <a:hlinkClick r:id="rId5"/>
          </p:cNvPr>
          <p:cNvPicPr>
            <a:picLocks noChangeAspect="1"/>
          </p:cNvPicPr>
          <p:nvPr userDrawn="1"/>
        </p:nvPicPr>
        <p:blipFill>
          <a:blip r:embed="rId6"/>
          <a:stretch>
            <a:fillRect/>
          </a:stretch>
        </p:blipFill>
        <p:spPr>
          <a:xfrm>
            <a:off x="2273903" y="1751480"/>
            <a:ext cx="363600" cy="363600"/>
          </a:xfrm>
          <a:prstGeom prst="ellipse">
            <a:avLst/>
          </a:prstGeom>
        </p:spPr>
      </p:pic>
      <p:pic>
        <p:nvPicPr>
          <p:cNvPr id="29" name="YouTube icon with link">
            <a:hlinkClick r:id="rId7"/>
          </p:cNvPr>
          <p:cNvPicPr>
            <a:picLocks noChangeAspect="1"/>
          </p:cNvPicPr>
          <p:nvPr userDrawn="1"/>
        </p:nvPicPr>
        <p:blipFill rotWithShape="1">
          <a:blip r:embed="rId8"/>
          <a:srcRect l="13793" t="1405" r="17847" b="2165"/>
          <a:stretch/>
        </p:blipFill>
        <p:spPr>
          <a:xfrm>
            <a:off x="1683587" y="1751480"/>
            <a:ext cx="364501" cy="363600"/>
          </a:xfrm>
          <a:prstGeom prst="ellipse">
            <a:avLst/>
          </a:prstGeom>
        </p:spPr>
      </p:pic>
      <p:pic>
        <p:nvPicPr>
          <p:cNvPr id="30" name="Twitter icon with link" descr="Twitter icon" title="Twitter icon">
            <a:hlinkClick r:id="rId9"/>
          </p:cNvPr>
          <p:cNvPicPr>
            <a:picLocks noChangeAspect="1"/>
          </p:cNvPicPr>
          <p:nvPr userDrawn="1"/>
        </p:nvPicPr>
        <p:blipFill>
          <a:blip r:embed="rId10"/>
          <a:stretch>
            <a:fillRect/>
          </a:stretch>
        </p:blipFill>
        <p:spPr>
          <a:xfrm>
            <a:off x="1094172" y="1751480"/>
            <a:ext cx="363600" cy="363600"/>
          </a:xfrm>
          <a:prstGeom prst="ellipse">
            <a:avLst/>
          </a:prstGeom>
        </p:spPr>
      </p:pic>
      <p:pic>
        <p:nvPicPr>
          <p:cNvPr id="31" name="Facebook icon with link">
            <a:hlinkClick r:id="rId11"/>
          </p:cNvPr>
          <p:cNvPicPr>
            <a:picLocks noChangeAspect="1"/>
          </p:cNvPicPr>
          <p:nvPr userDrawn="1"/>
        </p:nvPicPr>
        <p:blipFill>
          <a:blip r:embed="rId12"/>
          <a:stretch>
            <a:fillRect/>
          </a:stretch>
        </p:blipFill>
        <p:spPr>
          <a:xfrm>
            <a:off x="504757" y="1751480"/>
            <a:ext cx="363600" cy="363600"/>
          </a:xfrm>
          <a:prstGeom prst="rect">
            <a:avLst/>
          </a:prstGeom>
        </p:spPr>
      </p:pic>
      <p:pic>
        <p:nvPicPr>
          <p:cNvPr id="32" name="Picture 31"/>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2"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3"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4"/>
          </p:cNvPr>
          <p:cNvPicPr>
            <a:picLocks noChangeAspect="1"/>
          </p:cNvPicPr>
          <p:nvPr userDrawn="1"/>
        </p:nvPicPr>
        <p:blipFill>
          <a:blip r:embed="rId5"/>
          <a:stretch>
            <a:fillRect/>
          </a:stretch>
        </p:blipFill>
        <p:spPr>
          <a:xfrm>
            <a:off x="2273143" y="1751480"/>
            <a:ext cx="363600" cy="363600"/>
          </a:xfrm>
          <a:prstGeom prst="ellipse">
            <a:avLst/>
          </a:prstGeom>
        </p:spPr>
      </p:pic>
      <p:pic>
        <p:nvPicPr>
          <p:cNvPr id="14" name="YouTube icon with link">
            <a:hlinkClick r:id="rId6"/>
          </p:cNvPr>
          <p:cNvPicPr>
            <a:picLocks noChangeAspect="1"/>
          </p:cNvPicPr>
          <p:nvPr userDrawn="1"/>
        </p:nvPicPr>
        <p:blipFill rotWithShape="1">
          <a:blip r:embed="rId7"/>
          <a:srcRect l="13793" t="1405" r="17847" b="2165"/>
          <a:stretch/>
        </p:blipFill>
        <p:spPr>
          <a:xfrm>
            <a:off x="1682827" y="1751480"/>
            <a:ext cx="364501" cy="363600"/>
          </a:xfrm>
          <a:prstGeom prst="ellipse">
            <a:avLst/>
          </a:prstGeom>
        </p:spPr>
      </p:pic>
      <p:pic>
        <p:nvPicPr>
          <p:cNvPr id="15" name="Twitter icon with link" descr="Twitter icon" title="Twitter icon">
            <a:hlinkClick r:id="rId8"/>
          </p:cNvPr>
          <p:cNvPicPr>
            <a:picLocks noChangeAspect="1"/>
          </p:cNvPicPr>
          <p:nvPr userDrawn="1"/>
        </p:nvPicPr>
        <p:blipFill>
          <a:blip r:embed="rId9"/>
          <a:stretch>
            <a:fillRect/>
          </a:stretch>
        </p:blipFill>
        <p:spPr>
          <a:xfrm>
            <a:off x="1093412" y="1751480"/>
            <a:ext cx="363600" cy="363600"/>
          </a:xfrm>
          <a:prstGeom prst="ellipse">
            <a:avLst/>
          </a:prstGeom>
        </p:spPr>
      </p:pic>
      <p:pic>
        <p:nvPicPr>
          <p:cNvPr id="22" name="Facebook icon with link">
            <a:hlinkClick r:id="rId10"/>
          </p:cNvPr>
          <p:cNvPicPr>
            <a:picLocks noChangeAspect="1"/>
          </p:cNvPicPr>
          <p:nvPr userDrawn="1"/>
        </p:nvPicPr>
        <p:blipFill>
          <a:blip r:embed="rId11"/>
          <a:stretch>
            <a:fillRect/>
          </a:stretch>
        </p:blipFill>
        <p:spPr>
          <a:xfrm>
            <a:off x="503997" y="1751480"/>
            <a:ext cx="363600" cy="363600"/>
          </a:xfrm>
          <a:prstGeom prst="rect">
            <a:avLst/>
          </a:prstGeom>
        </p:spPr>
      </p:pic>
      <p:sp>
        <p:nvSpPr>
          <p:cNvPr id="23"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pic>
        <p:nvPicPr>
          <p:cNvPr id="24" name="SAP Logo" descr="SAP Logo" title="SAP Logo"/>
          <p:cNvPicPr>
            <a:picLocks noChangeAspect="1"/>
          </p:cNvPicPr>
          <p:nvPr userDrawn="1"/>
        </p:nvPicPr>
        <p:blipFill>
          <a:blip r:embed="rId12"/>
          <a:stretch>
            <a:fillRect/>
          </a:stretch>
        </p:blipFill>
        <p:spPr>
          <a:xfrm>
            <a:off x="9731477" y="6144600"/>
            <a:ext cx="1963636" cy="360000"/>
          </a:xfrm>
          <a:prstGeom prst="rect">
            <a:avLst/>
          </a:prstGeom>
        </p:spPr>
      </p:pic>
      <p:pic>
        <p:nvPicPr>
          <p:cNvPr id="25" name="Picture 24"/>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7649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10"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2"/>
              </a:rPr>
              <a:t>www.sap.com/corporate/de/legal/copyright.html</a:t>
            </a:r>
            <a:r>
              <a:rPr lang="de-DE" sz="800" kern="1200" noProof="0" dirty="0">
                <a:solidFill>
                  <a:schemeClr val="tx1"/>
                </a:solidFill>
                <a:effectLst/>
                <a:latin typeface="Arial"/>
                <a:ea typeface="+mn-ea"/>
                <a:cs typeface="+mn-cs"/>
              </a:rPr>
              <a:t>.</a:t>
            </a:r>
          </a:p>
        </p:txBody>
      </p:sp>
      <p:sp>
        <p:nvSpPr>
          <p:cNvPr id="11" name="www.sap.com - contact SAP link">
            <a:hlinkClick r:id="rId3" tooltip="www.sap.com/germany/contactsap "/>
          </p:cNvPr>
          <p:cNvSpPr txBox="1"/>
          <p:nvPr userDrawn="1"/>
        </p:nvSpPr>
        <p:spPr bwMode="black">
          <a:xfrm>
            <a:off x="503238" y="2461398"/>
            <a:ext cx="23774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/german/contactsap</a:t>
            </a:r>
          </a:p>
        </p:txBody>
      </p:sp>
      <p:pic>
        <p:nvPicPr>
          <p:cNvPr id="13" name="Linkedin icon with link" descr="Linkedin icon " title="Linkedin icon ">
            <a:hlinkClick r:id="rId4"/>
          </p:cNvPr>
          <p:cNvPicPr>
            <a:picLocks noChangeAspect="1"/>
          </p:cNvPicPr>
          <p:nvPr userDrawn="1"/>
        </p:nvPicPr>
        <p:blipFill>
          <a:blip r:embed="rId5"/>
          <a:stretch>
            <a:fillRect/>
          </a:stretch>
        </p:blipFill>
        <p:spPr>
          <a:xfrm>
            <a:off x="2273143" y="1751480"/>
            <a:ext cx="363600" cy="363600"/>
          </a:xfrm>
          <a:prstGeom prst="ellipse">
            <a:avLst/>
          </a:prstGeom>
        </p:spPr>
      </p:pic>
      <p:pic>
        <p:nvPicPr>
          <p:cNvPr id="14" name="YouTube icon with link">
            <a:hlinkClick r:id="rId6"/>
          </p:cNvPr>
          <p:cNvPicPr>
            <a:picLocks noChangeAspect="1"/>
          </p:cNvPicPr>
          <p:nvPr userDrawn="1"/>
        </p:nvPicPr>
        <p:blipFill rotWithShape="1">
          <a:blip r:embed="rId7"/>
          <a:srcRect l="13793" t="1405" r="17847" b="2165"/>
          <a:stretch/>
        </p:blipFill>
        <p:spPr>
          <a:xfrm>
            <a:off x="1682827" y="1751480"/>
            <a:ext cx="364501" cy="363600"/>
          </a:xfrm>
          <a:prstGeom prst="ellipse">
            <a:avLst/>
          </a:prstGeom>
        </p:spPr>
      </p:pic>
      <p:pic>
        <p:nvPicPr>
          <p:cNvPr id="15" name="Twitter icon with link" descr="Twitter icon" title="Twitter icon">
            <a:hlinkClick r:id="rId8"/>
          </p:cNvPr>
          <p:cNvPicPr>
            <a:picLocks noChangeAspect="1"/>
          </p:cNvPicPr>
          <p:nvPr userDrawn="1"/>
        </p:nvPicPr>
        <p:blipFill>
          <a:blip r:embed="rId9"/>
          <a:stretch>
            <a:fillRect/>
          </a:stretch>
        </p:blipFill>
        <p:spPr>
          <a:xfrm>
            <a:off x="1093412" y="1751480"/>
            <a:ext cx="363600" cy="363600"/>
          </a:xfrm>
          <a:prstGeom prst="ellipse">
            <a:avLst/>
          </a:prstGeom>
        </p:spPr>
      </p:pic>
      <p:pic>
        <p:nvPicPr>
          <p:cNvPr id="22" name="Facebook icon with link">
            <a:hlinkClick r:id="rId10"/>
          </p:cNvPr>
          <p:cNvPicPr>
            <a:picLocks noChangeAspect="1"/>
          </p:cNvPicPr>
          <p:nvPr userDrawn="1"/>
        </p:nvPicPr>
        <p:blipFill>
          <a:blip r:embed="rId11"/>
          <a:stretch>
            <a:fillRect/>
          </a:stretch>
        </p:blipFill>
        <p:spPr>
          <a:xfrm>
            <a:off x="503997" y="1751480"/>
            <a:ext cx="363600" cy="363600"/>
          </a:xfrm>
          <a:prstGeom prst="rect">
            <a:avLst/>
          </a:prstGeom>
        </p:spPr>
      </p:pic>
      <p:sp>
        <p:nvSpPr>
          <p:cNvPr id="2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24" name="SAP Logo" descr="SAP Logo" title="SAP Logo"/>
          <p:cNvPicPr>
            <a:picLocks noChangeAspect="1"/>
          </p:cNvPicPr>
          <p:nvPr userDrawn="1"/>
        </p:nvPicPr>
        <p:blipFill>
          <a:blip r:embed="rId12"/>
          <a:stretch>
            <a:fillRect/>
          </a:stretch>
        </p:blipFill>
        <p:spPr>
          <a:xfrm>
            <a:off x="9731477" y="6144600"/>
            <a:ext cx="1963636" cy="360000"/>
          </a:xfrm>
          <a:prstGeom prst="rect">
            <a:avLst/>
          </a:prstGeom>
        </p:spPr>
      </p:pic>
      <p:pic>
        <p:nvPicPr>
          <p:cNvPr id="25" name="Picture 24"/>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8820" cy="3425371"/>
          </a:xfrm>
          <a:prstGeom prst="rect">
            <a:avLst/>
          </a:prstGeom>
        </p:spPr>
      </p:pic>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2018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a:t>Presentation Title </a:t>
            </a:r>
            <a:br>
              <a:rPr lang="en-US"/>
            </a:br>
            <a:r>
              <a:rPr lang="en-US"/>
              <a:t>Goes Here and Here.</a:t>
            </a:r>
          </a:p>
        </p:txBody>
      </p:sp>
      <p:pic>
        <p:nvPicPr>
          <p:cNvPr id="14" name="Picture 13"/>
          <p:cNvPicPr>
            <a:picLocks noChangeAspect="1"/>
          </p:cNvPicPr>
          <p:nvPr userDrawn="1"/>
        </p:nvPicPr>
        <p:blipFill>
          <a:blip r:embed="rId3"/>
          <a:stretch>
            <a:fillRect/>
          </a:stretch>
        </p:blipFill>
        <p:spPr>
          <a:xfrm>
            <a:off x="493713" y="3646672"/>
            <a:ext cx="1203600" cy="216000"/>
          </a:xfrm>
          <a:prstGeom prst="rect">
            <a:avLst/>
          </a:prstGeom>
        </p:spPr>
      </p:pic>
      <p:pic>
        <p:nvPicPr>
          <p:cNvPr id="15" name="SAP Logo" descr="SAP Logo" title="SAP Logo">
            <a:extLst>
              <a:ext uri="{FF2B5EF4-FFF2-40B4-BE49-F238E27FC236}">
                <a16:creationId xmlns:a16="http://schemas.microsoft.com/office/drawing/2014/main" id="{2B4580C2-3FE2-42D9-9589-EFAE066082C2}"/>
              </a:ext>
            </a:extLst>
          </p:cNvPr>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1136283306"/>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3">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a:t>Presentation Title </a:t>
            </a:r>
            <a:br>
              <a:rPr lang="en-US"/>
            </a:br>
            <a:r>
              <a:rPr lang="en-US"/>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5"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pic>
        <p:nvPicPr>
          <p:cNvPr id="12" name="Picture 11">
            <a:extLst>
              <a:ext uri="{FF2B5EF4-FFF2-40B4-BE49-F238E27FC236}">
                <a16:creationId xmlns:a16="http://schemas.microsoft.com/office/drawing/2014/main" id="{7CD76CA8-E138-43FE-817B-80BC16236AD6}"/>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1" y="0"/>
            <a:ext cx="12188820" cy="3425371"/>
          </a:xfrm>
          <a:prstGeom prst="rect">
            <a:avLst/>
          </a:prstGeom>
        </p:spPr>
      </p:pic>
    </p:spTree>
    <p:extLst>
      <p:ext uri="{BB962C8B-B14F-4D97-AF65-F5344CB8AC3E}">
        <p14:creationId xmlns:p14="http://schemas.microsoft.com/office/powerpoint/2010/main" val="232315271"/>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p>
        </p:txBody>
      </p:sp>
    </p:spTree>
    <p:extLst>
      <p:ext uri="{BB962C8B-B14F-4D97-AF65-F5344CB8AC3E}">
        <p14:creationId xmlns:p14="http://schemas.microsoft.com/office/powerpoint/2010/main" val="3775627833"/>
      </p:ext>
    </p:extLst>
  </p:cSld>
  <p:clrMapOvr>
    <a:masterClrMapping/>
  </p:clrMapOvr>
  <p:extLst>
    <p:ext uri="{DCECCB84-F9BA-43D5-87BE-67443E8EF086}">
      <p15:sldGuideLst xmlns:p15="http://schemas.microsoft.com/office/powerpoint/2012/main">
        <p15:guide id="1" pos="7368">
          <p15:clr>
            <a:srgbClr val="FBAE40"/>
          </p15:clr>
        </p15:guide>
        <p15:guide id="2" orient="horz" pos="576">
          <p15:clr>
            <a:srgbClr val="FBAE40"/>
          </p15:clr>
        </p15:guide>
        <p15:guide id="3" orient="horz" pos="3984">
          <p15:clr>
            <a:srgbClr val="FBAE40"/>
          </p15:clr>
        </p15:guide>
        <p15:guide id="4" orient="horz" pos="336">
          <p15:clr>
            <a:srgbClr val="FBAE40"/>
          </p15:clr>
        </p15:guide>
        <p15:guide id="5" pos="3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Click to edit Master title style</a:t>
            </a:r>
          </a:p>
        </p:txBody>
      </p:sp>
    </p:spTree>
    <p:extLst>
      <p:ext uri="{BB962C8B-B14F-4D97-AF65-F5344CB8AC3E}">
        <p14:creationId xmlns:p14="http://schemas.microsoft.com/office/powerpoint/2010/main" val="3334864497"/>
      </p:ext>
    </p:extLst>
  </p:cSld>
  <p:clrMapOvr>
    <a:masterClrMapping/>
  </p:clrMapOvr>
  <p:extLst>
    <p:ext uri="{DCECCB84-F9BA-43D5-87BE-67443E8EF086}">
      <p15:sldGuideLst xmlns:p15="http://schemas.microsoft.com/office/powerpoint/2012/main">
        <p15:guide id="2" orient="horz" pos="1008">
          <p15:clr>
            <a:srgbClr val="FBAE40"/>
          </p15:clr>
        </p15:guide>
        <p15:guide id="3" pos="7368">
          <p15:clr>
            <a:srgbClr val="FBAE40"/>
          </p15:clr>
        </p15:guide>
        <p15:guide id="4" pos="306">
          <p15:clr>
            <a:srgbClr val="FBAE40"/>
          </p15:clr>
        </p15:guide>
        <p15:guide id="5" orient="horz" pos="39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921" indent="-395921">
              <a:lnSpc>
                <a:spcPct val="90000"/>
              </a:lnSpc>
              <a:spcBef>
                <a:spcPts val="600"/>
              </a:spcBef>
              <a:defRPr sz="5999" b="1">
                <a:solidFill>
                  <a:schemeClr val="tx1"/>
                </a:solidFill>
              </a:defRPr>
            </a:lvl1pPr>
            <a:lvl2pPr marL="395921" indent="0">
              <a:buNone/>
              <a:defRPr sz="1600">
                <a:solidFill>
                  <a:schemeClr val="tx1"/>
                </a:solidFill>
              </a:defRPr>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95336951"/>
      </p:ext>
    </p:extLst>
  </p:cSld>
  <p:clrMapOvr>
    <a:masterClrMapping/>
  </p:clrMapOvr>
  <p:extLst>
    <p:ext uri="{DCECCB84-F9BA-43D5-87BE-67443E8EF086}">
      <p15:sldGuideLst xmlns:p15="http://schemas.microsoft.com/office/powerpoint/2012/main">
        <p15:guide id="1" pos="7368">
          <p15:clr>
            <a:srgbClr val="FBAE40"/>
          </p15:clr>
        </p15:guide>
        <p15:guide id="2" orient="horz" pos="1008">
          <p15:clr>
            <a:srgbClr val="FBAE40"/>
          </p15:clr>
        </p15:guide>
        <p15:guide id="3" orient="horz" pos="3984">
          <p15:clr>
            <a:srgbClr val="FBAE40"/>
          </p15:clr>
        </p15:guide>
        <p15:guide id="4" pos="3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a:t>Click to add content</a:t>
            </a:r>
          </a:p>
        </p:txBody>
      </p:sp>
      <p:sp>
        <p:nvSpPr>
          <p:cNvPr id="4" name="Title Placeholder 1"/>
          <p:cNvSpPr>
            <a:spLocks noGrp="1"/>
          </p:cNvSpPr>
          <p:nvPr>
            <p:ph type="title"/>
          </p:nvPr>
        </p:nvSpPr>
        <p:spPr bwMode="gray">
          <a:xfrm>
            <a:off x="496630" y="533400"/>
            <a:ext cx="11183001" cy="381000"/>
          </a:xfrm>
          <a:prstGeom prst="rect">
            <a:avLst/>
          </a:prstGeom>
        </p:spPr>
        <p:txBody>
          <a:bodyPr vert="horz" wrap="square" lIns="0" tIns="0" rIns="0" bIns="0" rtlCol="0" anchor="t" anchorCtr="0">
            <a:spAutoFit/>
          </a:bodyPr>
          <a:lstStyle/>
          <a:p>
            <a:r>
              <a:rPr lang="en-US" noProof="0"/>
              <a:t>Click to edit Master title style</a:t>
            </a:r>
          </a:p>
        </p:txBody>
      </p:sp>
    </p:spTree>
    <p:extLst>
      <p:ext uri="{BB962C8B-B14F-4D97-AF65-F5344CB8AC3E}">
        <p14:creationId xmlns:p14="http://schemas.microsoft.com/office/powerpoint/2010/main" val="1635096009"/>
      </p:ext>
    </p:extLst>
  </p:cSld>
  <p:clrMapOvr>
    <a:masterClrMapping/>
  </p:clrMapOvr>
  <p:extLst>
    <p:ext uri="{DCECCB84-F9BA-43D5-87BE-67443E8EF086}">
      <p15:sldGuideLst xmlns:p15="http://schemas.microsoft.com/office/powerpoint/2012/main">
        <p15:guide id="1" pos="7367">
          <p15:clr>
            <a:srgbClr val="FBAE40"/>
          </p15:clr>
        </p15:guide>
        <p15:guide id="2" orient="horz" pos="3984">
          <p15:clr>
            <a:srgbClr val="FBAE40"/>
          </p15:clr>
        </p15:guide>
        <p15:guide id="3" orient="horz" pos="336">
          <p15:clr>
            <a:srgbClr val="FBAE40"/>
          </p15:clr>
        </p15:guide>
        <p15:guide id="4" orient="horz" pos="576">
          <p15:clr>
            <a:srgbClr val="FBAE40"/>
          </p15:clr>
        </p15:guide>
        <p15:guide id="5" orient="horz" pos="1008">
          <p15:clr>
            <a:srgbClr val="FBAE40"/>
          </p15:clr>
        </p15:guide>
        <p15:guide id="6" pos="3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04000" y="533343"/>
            <a:ext cx="1203600" cy="216000"/>
          </a:xfrm>
          <a:prstGeom prst="rect">
            <a:avLst/>
          </a:prstGeom>
        </p:spPr>
      </p:pic>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7" name="SAP Logo" descr="SAP Logo" title="SAP Logo">
            <a:extLst>
              <a:ext uri="{FF2B5EF4-FFF2-40B4-BE49-F238E27FC236}">
                <a16:creationId xmlns:a16="http://schemas.microsoft.com/office/drawing/2014/main" id="{B5287E01-44EA-4F32-A83C-8EDAAB70823B}"/>
              </a:ext>
            </a:extLst>
          </p:cNvPr>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26019544"/>
      </p:ext>
    </p:extLst>
  </p:cSld>
  <p:clrMapOvr>
    <a:masterClrMapping/>
  </p:clrMapOvr>
  <p:hf sldNum="0" hdr="0" ftr="0" dt="0"/>
  <p:extLst>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2"/>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pic>
        <p:nvPicPr>
          <p:cNvPr id="24"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
        <p:nvSpPr>
          <p:cNvPr id="25"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Learn more at </a:t>
            </a:r>
            <a:r>
              <a:rPr lang="en-US" sz="1100" b="1" kern="1200" dirty="0">
                <a:solidFill>
                  <a:schemeClr val="accent1"/>
                </a:solidFill>
                <a:latin typeface="Arial"/>
                <a:ea typeface="Arial Unicode MS" panose="020B0604020202020204" pitchFamily="34" charset="-128"/>
                <a:cs typeface="+mn-cs"/>
              </a:rPr>
              <a:t>concur.com</a:t>
            </a:r>
          </a:p>
        </p:txBody>
      </p:sp>
      <p:sp>
        <p:nvSpPr>
          <p:cNvPr id="26"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 Concur </a:t>
            </a:r>
            <a:endParaRPr lang="en-US" sz="1100" b="0" kern="1200" dirty="0">
              <a:solidFill>
                <a:schemeClr val="tx1"/>
              </a:solidFill>
              <a:latin typeface="Arial"/>
              <a:ea typeface="Arial Unicode MS" panose="020B0604020202020204" pitchFamily="34" charset="-128"/>
              <a:cs typeface="+mn-cs"/>
            </a:endParaRPr>
          </a:p>
        </p:txBody>
      </p:sp>
      <p:pic>
        <p:nvPicPr>
          <p:cNvPr id="27" name="Plus Google com icon with link">
            <a:hlinkClick r:id="rId5"/>
          </p:cNvPr>
          <p:cNvPicPr>
            <a:picLocks noChangeAspect="1"/>
          </p:cNvPicPr>
          <p:nvPr userDrawn="1"/>
        </p:nvPicPr>
        <p:blipFill>
          <a:blip r:embed="rId6"/>
          <a:stretch>
            <a:fillRect/>
          </a:stretch>
        </p:blipFill>
        <p:spPr>
          <a:xfrm>
            <a:off x="2863317" y="1751480"/>
            <a:ext cx="363600" cy="363600"/>
          </a:xfrm>
          <a:prstGeom prst="rect">
            <a:avLst/>
          </a:prstGeom>
        </p:spPr>
      </p:pic>
      <p:pic>
        <p:nvPicPr>
          <p:cNvPr id="28" name="Linkedin icon with link" descr="Linkedin icon " title="Linkedin icon ">
            <a:hlinkClick r:id="rId7"/>
          </p:cNvPr>
          <p:cNvPicPr>
            <a:picLocks noChangeAspect="1"/>
          </p:cNvPicPr>
          <p:nvPr userDrawn="1"/>
        </p:nvPicPr>
        <p:blipFill>
          <a:blip r:embed="rId8"/>
          <a:stretch>
            <a:fillRect/>
          </a:stretch>
        </p:blipFill>
        <p:spPr>
          <a:xfrm>
            <a:off x="2273903" y="1751480"/>
            <a:ext cx="363600" cy="363600"/>
          </a:xfrm>
          <a:prstGeom prst="ellipse">
            <a:avLst/>
          </a:prstGeom>
        </p:spPr>
      </p:pic>
      <p:pic>
        <p:nvPicPr>
          <p:cNvPr id="29" name="YouTube icon with link">
            <a:hlinkClick r:id="rId9"/>
          </p:cNvPr>
          <p:cNvPicPr>
            <a:picLocks noChangeAspect="1"/>
          </p:cNvPicPr>
          <p:nvPr userDrawn="1"/>
        </p:nvPicPr>
        <p:blipFill rotWithShape="1">
          <a:blip r:embed="rId10"/>
          <a:srcRect l="13793" t="1405" r="17847" b="2165"/>
          <a:stretch/>
        </p:blipFill>
        <p:spPr>
          <a:xfrm>
            <a:off x="1683587" y="1751480"/>
            <a:ext cx="364501" cy="363600"/>
          </a:xfrm>
          <a:prstGeom prst="ellipse">
            <a:avLst/>
          </a:prstGeom>
        </p:spPr>
      </p:pic>
      <p:pic>
        <p:nvPicPr>
          <p:cNvPr id="30" name="Twitter icon with link" descr="Twitter icon" title="Twitter icon">
            <a:hlinkClick r:id="rId11"/>
          </p:cNvPr>
          <p:cNvPicPr>
            <a:picLocks noChangeAspect="1"/>
          </p:cNvPicPr>
          <p:nvPr userDrawn="1"/>
        </p:nvPicPr>
        <p:blipFill>
          <a:blip r:embed="rId12"/>
          <a:stretch>
            <a:fillRect/>
          </a:stretch>
        </p:blipFill>
        <p:spPr>
          <a:xfrm>
            <a:off x="1094172" y="1751480"/>
            <a:ext cx="363600" cy="363600"/>
          </a:xfrm>
          <a:prstGeom prst="ellipse">
            <a:avLst/>
          </a:prstGeom>
        </p:spPr>
      </p:pic>
      <p:pic>
        <p:nvPicPr>
          <p:cNvPr id="31" name="Facebook icon with link">
            <a:hlinkClick r:id="rId13"/>
          </p:cNvPr>
          <p:cNvPicPr>
            <a:picLocks noChangeAspect="1"/>
          </p:cNvPicPr>
          <p:nvPr userDrawn="1"/>
        </p:nvPicPr>
        <p:blipFill>
          <a:blip r:embed="rId14"/>
          <a:stretch>
            <a:fillRect/>
          </a:stretch>
        </p:blipFill>
        <p:spPr>
          <a:xfrm>
            <a:off x="504757" y="1751480"/>
            <a:ext cx="363600" cy="363600"/>
          </a:xfrm>
          <a:prstGeom prst="rect">
            <a:avLst/>
          </a:prstGeom>
        </p:spPr>
      </p:pic>
      <p:pic>
        <p:nvPicPr>
          <p:cNvPr id="32" name="Picture 31"/>
          <p:cNvPicPr>
            <a:picLocks noChangeAspect="1"/>
          </p:cNvPicPr>
          <p:nvPr userDrawn="1"/>
        </p:nvPicPr>
        <p:blipFill>
          <a:blip r:embed="rId15"/>
          <a:stretch>
            <a:fillRect/>
          </a:stretch>
        </p:blipFill>
        <p:spPr>
          <a:xfrm>
            <a:off x="504000" y="533343"/>
            <a:ext cx="1203600" cy="216000"/>
          </a:xfrm>
          <a:prstGeom prst="rect">
            <a:avLst/>
          </a:prstGeom>
        </p:spPr>
      </p:pic>
    </p:spTree>
    <p:extLst>
      <p:ext uri="{BB962C8B-B14F-4D97-AF65-F5344CB8AC3E}">
        <p14:creationId xmlns:p14="http://schemas.microsoft.com/office/powerpoint/2010/main" val="2888311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93713" y="1598118"/>
            <a:ext cx="4637087" cy="1186296"/>
          </a:xfrm>
          <a:prstGeom prst="rect">
            <a:avLst/>
          </a:prstGeom>
        </p:spPr>
      </p:pic>
      <p:pic>
        <p:nvPicPr>
          <p:cNvPr id="3" name="Picture 2"/>
          <p:cNvPicPr>
            <a:picLocks noChangeAspect="1"/>
          </p:cNvPicPr>
          <p:nvPr userDrawn="1"/>
        </p:nvPicPr>
        <p:blipFill rotWithShape="1">
          <a:blip r:embed="rId3"/>
          <a:srcRect r="19533"/>
          <a:stretch/>
        </p:blipFill>
        <p:spPr>
          <a:xfrm>
            <a:off x="8102600" y="424555"/>
            <a:ext cx="4086226" cy="5789941"/>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629" y="424555"/>
            <a:ext cx="1202973" cy="215887"/>
          </a:xfrm>
          <a:prstGeom prst="rect">
            <a:avLst/>
          </a:prstGeom>
        </p:spPr>
      </p:pic>
      <p:sp>
        <p:nvSpPr>
          <p:cNvPr id="8" name="Rectangle 7"/>
          <p:cNvSpPr/>
          <p:nvPr userDrawn="1"/>
        </p:nvSpPr>
        <p:spPr>
          <a:xfrm>
            <a:off x="10806978" y="6267779"/>
            <a:ext cx="962123" cy="184666"/>
          </a:xfrm>
          <a:prstGeom prst="rect">
            <a:avLst/>
          </a:prstGeom>
        </p:spPr>
        <p:txBody>
          <a:bodyPr wrap="none">
            <a:spAutoFit/>
          </a:bodyPr>
          <a:lstStyle/>
          <a:p>
            <a:pPr algn="r"/>
            <a:r>
              <a:rPr lang="en-US" sz="600" kern="1200" dirty="0">
                <a:solidFill>
                  <a:schemeClr val="tx1"/>
                </a:solidFill>
                <a:latin typeface="Arial"/>
                <a:ea typeface="+mn-ea"/>
                <a:cs typeface="+mn-cs"/>
              </a:rPr>
              <a:t>#</a:t>
            </a:r>
            <a:r>
              <a:rPr lang="en-US" sz="600" kern="1200" dirty="0" err="1">
                <a:solidFill>
                  <a:schemeClr val="tx1"/>
                </a:solidFill>
                <a:latin typeface="Arial"/>
                <a:ea typeface="+mn-ea"/>
                <a:cs typeface="+mn-cs"/>
              </a:rPr>
              <a:t>SAPConcurFusionFX</a:t>
            </a:r>
            <a:endParaRPr lang="en-US" sz="600" kern="1200" dirty="0">
              <a:solidFill>
                <a:schemeClr val="tx1"/>
              </a:solidFill>
              <a:latin typeface="Arial"/>
              <a:ea typeface="+mn-ea"/>
              <a:cs typeface="+mn-cs"/>
            </a:endParaRPr>
          </a:p>
        </p:txBody>
      </p:sp>
      <p:pic>
        <p:nvPicPr>
          <p:cNvPr id="9" name="SAP Logo" descr="SAP Logo" title="SAP Logo">
            <a:extLst>
              <a:ext uri="{FF2B5EF4-FFF2-40B4-BE49-F238E27FC236}">
                <a16:creationId xmlns:a16="http://schemas.microsoft.com/office/drawing/2014/main" id="{8C117B1C-C498-48D5-BD10-8DEC5605BDCD}"/>
              </a:ext>
            </a:extLst>
          </p:cNvPr>
          <p:cNvPicPr>
            <a:picLocks noChangeAspect="1"/>
          </p:cNvPicPr>
          <p:nvPr userDrawn="1"/>
        </p:nvPicPr>
        <p:blipFill>
          <a:blip r:embed="rId5"/>
          <a:stretch>
            <a:fillRect/>
          </a:stretch>
        </p:blipFill>
        <p:spPr>
          <a:xfrm>
            <a:off x="5456340" y="6144694"/>
            <a:ext cx="1963635" cy="360000"/>
          </a:xfrm>
          <a:prstGeom prst="rect">
            <a:avLst/>
          </a:prstGeom>
        </p:spPr>
      </p:pic>
    </p:spTree>
    <p:extLst>
      <p:ext uri="{BB962C8B-B14F-4D97-AF65-F5344CB8AC3E}">
        <p14:creationId xmlns:p14="http://schemas.microsoft.com/office/powerpoint/2010/main" val="261538546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0" y="4268504"/>
            <a:ext cx="1120007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10" name="Presentation Title"/>
          <p:cNvSpPr>
            <a:spLocks noGrp="1"/>
          </p:cNvSpPr>
          <p:nvPr>
            <p:ph type="body" sz="quarter" idx="14" hasCustomPrompt="1"/>
          </p:nvPr>
        </p:nvSpPr>
        <p:spPr>
          <a:xfrm>
            <a:off x="496630" y="2706317"/>
            <a:ext cx="11200070"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880291"/>
            <a:ext cx="1202973" cy="215887"/>
          </a:xfrm>
          <a:prstGeom prst="rect">
            <a:avLst/>
          </a:prstGeom>
        </p:spPr>
      </p:pic>
      <p:pic>
        <p:nvPicPr>
          <p:cNvPr id="13" name="SAP Logo" descr="SAP Logo" title="SAP Logo">
            <a:extLst>
              <a:ext uri="{FF2B5EF4-FFF2-40B4-BE49-F238E27FC236}">
                <a16:creationId xmlns:a16="http://schemas.microsoft.com/office/drawing/2014/main" id="{4574B45C-834A-49E8-BB76-4FB67B560314}"/>
              </a:ext>
            </a:extLst>
          </p:cNvPr>
          <p:cNvPicPr>
            <a:picLocks noChangeAspect="1"/>
          </p:cNvPicPr>
          <p:nvPr userDrawn="1"/>
        </p:nvPicPr>
        <p:blipFill>
          <a:blip r:embed="rId3"/>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256427162"/>
      </p:ext>
    </p:extLst>
  </p:cSld>
  <p:clrMapOvr>
    <a:masterClrMapping/>
  </p:clrMapOvr>
  <p:extLst>
    <p:ext uri="{DCECCB84-F9BA-43D5-87BE-67443E8EF086}">
      <p15:sldGuideLst xmlns:p15="http://schemas.microsoft.com/office/powerpoint/2012/main">
        <p15:guide id="1" pos="312">
          <p15:clr>
            <a:srgbClr val="FBAE40"/>
          </p15:clr>
        </p15:guide>
        <p15:guide id="4" orient="horz" pos="336">
          <p15:clr>
            <a:srgbClr val="FBAE40"/>
          </p15:clr>
        </p15:guide>
        <p15:guide id="5" orient="horz" pos="3984">
          <p15:clr>
            <a:srgbClr val="FBAE40"/>
          </p15:clr>
        </p15:guide>
        <p15:guide id="6" pos="7368">
          <p15:clr>
            <a:srgbClr val="FBAE40"/>
          </p15:clr>
        </p15:guide>
        <p15:guide id="7" pos="3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1">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609781"/>
            <a:ext cx="1202973" cy="215887"/>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788" y="1609725"/>
            <a:ext cx="3651919" cy="3651919"/>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343701174"/>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2045" y="1609725"/>
            <a:ext cx="3670662" cy="3670662"/>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629" y="1609781"/>
            <a:ext cx="1202973" cy="215887"/>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2845116304"/>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Custom">
    <p:spTree>
      <p:nvGrpSpPr>
        <p:cNvPr id="1" name=""/>
        <p:cNvGrpSpPr/>
        <p:nvPr/>
      </p:nvGrpSpPr>
      <p:grpSpPr>
        <a:xfrm>
          <a:off x="0" y="0"/>
          <a:ext cx="0" cy="0"/>
          <a:chOff x="0" y="0"/>
          <a:chExt cx="0" cy="0"/>
        </a:xfrm>
      </p:grpSpPr>
      <p:sp>
        <p:nvSpPr>
          <p:cNvPr id="15" name="Cover Image Placeholder"/>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title image</a:t>
            </a:r>
          </a:p>
        </p:txBody>
      </p:sp>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a:t>Presentation Title </a:t>
            </a:r>
            <a:br>
              <a:rPr lang="en-US"/>
            </a:br>
            <a:r>
              <a:rPr lang="en-US"/>
              <a:t>Goes Here and Here.</a:t>
            </a:r>
          </a:p>
        </p:txBody>
      </p:sp>
      <p:sp>
        <p:nvSpPr>
          <p:cNvPr id="14" name="Rounded Rectangle 13"/>
          <p:cNvSpPr/>
          <p:nvPr userDrawn="1"/>
        </p:nvSpPr>
        <p:spPr bwMode="gray">
          <a:xfrm>
            <a:off x="493713" y="1941178"/>
            <a:ext cx="3727178" cy="135738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6000" tIns="36000" rIns="36000" bIns="36000" rtlCol="0" anchor="ctr">
            <a:spAutoFit/>
          </a:bodyPr>
          <a:lstStyle/>
          <a:p>
            <a:pPr fontAlgn="base">
              <a:spcBef>
                <a:spcPct val="50000"/>
              </a:spcBef>
              <a:spcAft>
                <a:spcPct val="0"/>
              </a:spcAft>
              <a:buClr>
                <a:srgbClr val="F0AB00"/>
              </a:buClr>
              <a:buSzPct val="80000"/>
            </a:pPr>
            <a:r>
              <a:rPr lang="en-US" sz="1000" b="1" kern="0" dirty="0">
                <a:solidFill>
                  <a:sysClr val="windowText" lastClr="000000"/>
                </a:solidFill>
                <a:ea typeface="Arial Unicode MS" pitchFamily="34" charset="-128"/>
                <a:cs typeface="Arial Unicode MS" pitchFamily="34" charset="-128"/>
                <a:sym typeface="Arial"/>
              </a:rPr>
              <a:t>NOTE: </a:t>
            </a:r>
            <a:r>
              <a:rPr lang="en-US" sz="1000" kern="0" dirty="0">
                <a:solidFill>
                  <a:sysClr val="windowText" lastClr="000000"/>
                </a:solidFill>
                <a:ea typeface="Arial Unicode MS" pitchFamily="34" charset="-128"/>
                <a:cs typeface="Arial Unicode MS" pitchFamily="34" charset="-128"/>
                <a:sym typeface="Arial"/>
              </a:rPr>
              <a:t>Delete the yellow stickers</a:t>
            </a:r>
            <a:r>
              <a:rPr lang="en-US" sz="1000" kern="0" baseline="0" dirty="0">
                <a:solidFill>
                  <a:sysClr val="windowText" lastClr="000000"/>
                </a:solidFill>
                <a:ea typeface="Arial Unicode MS" pitchFamily="34" charset="-128"/>
                <a:cs typeface="Arial Unicode MS" pitchFamily="34" charset="-128"/>
                <a:sym typeface="Arial"/>
              </a:rPr>
              <a:t> when finished.</a:t>
            </a:r>
            <a:endParaRPr lang="en-US" sz="1000" kern="0" dirty="0">
              <a:solidFill>
                <a:sysClr val="windowText" lastClr="000000"/>
              </a:solidFill>
              <a:ea typeface="Arial Unicode MS" pitchFamily="34" charset="-128"/>
              <a:cs typeface="Arial Unicode MS" pitchFamily="34" charset="-128"/>
              <a:sym typeface="Arial"/>
            </a:endParaRP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Samples of a title slide with</a:t>
            </a:r>
            <a:r>
              <a:rPr lang="en-US" sz="1000" kern="0" baseline="0" dirty="0">
                <a:solidFill>
                  <a:sysClr val="windowText" lastClr="000000"/>
                </a:solidFill>
                <a:ea typeface="Arial Unicode MS" pitchFamily="34" charset="-128"/>
                <a:cs typeface="Arial Unicode MS" pitchFamily="34" charset="-128"/>
                <a:sym typeface="Arial"/>
              </a:rPr>
              <a:t> an image are also available in this template.</a:t>
            </a:r>
          </a:p>
          <a:p>
            <a:pPr fontAlgn="base">
              <a:spcBef>
                <a:spcPts val="600"/>
              </a:spcBef>
              <a:spcAft>
                <a:spcPct val="0"/>
              </a:spcAft>
              <a:buClr>
                <a:srgbClr val="F0AB00"/>
              </a:buClr>
              <a:buSzPct val="80000"/>
            </a:pPr>
            <a:r>
              <a:rPr lang="en-US" sz="1000" kern="0" baseline="0" dirty="0">
                <a:solidFill>
                  <a:sysClr val="windowText" lastClr="000000"/>
                </a:solidFill>
                <a:ea typeface="Arial Unicode MS" pitchFamily="34" charset="-128"/>
                <a:cs typeface="Arial Unicode MS" pitchFamily="34" charset="-128"/>
                <a:sym typeface="Arial"/>
              </a:rPr>
              <a:t>Once the custom photo is inserted, click send to back in the Slide Master, so the motion band is on top of the photo.</a:t>
            </a:r>
          </a:p>
          <a:p>
            <a:pPr fontAlgn="base">
              <a:spcBef>
                <a:spcPts val="600"/>
              </a:spcBef>
              <a:spcAft>
                <a:spcPct val="0"/>
              </a:spcAft>
              <a:buClr>
                <a:srgbClr val="F0AB00"/>
              </a:buClr>
              <a:buSzPct val="80000"/>
            </a:pPr>
            <a:r>
              <a:rPr lang="en-US" sz="1000" kern="0" dirty="0">
                <a:solidFill>
                  <a:sysClr val="windowText" lastClr="000000"/>
                </a:solidFill>
                <a:ea typeface="Arial Unicode MS" pitchFamily="34" charset="-128"/>
                <a:cs typeface="Arial Unicode MS" pitchFamily="34" charset="-128"/>
                <a:sym typeface="Arial"/>
              </a:rPr>
              <a:t>See </a:t>
            </a:r>
            <a:r>
              <a:rPr lang="en-US" sz="1000" kern="0" dirty="0">
                <a:solidFill>
                  <a:sysClr val="windowText" lastClr="000000"/>
                </a:solidFill>
                <a:ea typeface="Arial Unicode MS" pitchFamily="34" charset="-128"/>
                <a:cs typeface="Arial Unicode MS" pitchFamily="34" charset="-128"/>
                <a:sym typeface="Arial"/>
                <a:hlinkClick r:id="rId2"/>
              </a:rPr>
              <a:t>SAP Image Library</a:t>
            </a:r>
            <a:r>
              <a:rPr lang="en-US" sz="1000" kern="0" dirty="0">
                <a:solidFill>
                  <a:sysClr val="windowText" lastClr="000000"/>
                </a:solidFill>
                <a:ea typeface="Arial Unicode MS" pitchFamily="34" charset="-128"/>
                <a:cs typeface="Arial Unicode MS" pitchFamily="34" charset="-128"/>
                <a:sym typeface="Arial"/>
              </a:rPr>
              <a:t> for other available images</a:t>
            </a:r>
          </a:p>
        </p:txBody>
      </p:sp>
      <p:pic>
        <p:nvPicPr>
          <p:cNvPr id="16" name="Picture 15"/>
          <p:cNvPicPr>
            <a:picLocks noChangeAspect="1"/>
          </p:cNvPicPr>
          <p:nvPr userDrawn="1"/>
        </p:nvPicPr>
        <p:blipFill>
          <a:blip r:embed="rId3"/>
          <a:stretch>
            <a:fillRect/>
          </a:stretch>
        </p:blipFill>
        <p:spPr>
          <a:xfrm>
            <a:off x="493713" y="3646672"/>
            <a:ext cx="1203600" cy="216000"/>
          </a:xfrm>
          <a:prstGeom prst="rect">
            <a:avLst/>
          </a:prstGeom>
        </p:spPr>
      </p:pic>
      <p:pic>
        <p:nvPicPr>
          <p:cNvPr id="23"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43267552"/>
      </p:ext>
    </p:extLst>
  </p:cSld>
  <p:clrMapOvr>
    <a:masterClrMapping/>
  </p:clrMapOvr>
  <p:extLst>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Custom">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609781"/>
            <a:ext cx="1202973" cy="215887"/>
          </a:xfrm>
          <a:prstGeom prst="rect">
            <a:avLst/>
          </a:prstGeom>
        </p:spPr>
      </p:pic>
      <p:sp>
        <p:nvSpPr>
          <p:cNvPr id="12" name="Picture Placeholder 3"/>
          <p:cNvSpPr>
            <a:spLocks noGrp="1"/>
          </p:cNvSpPr>
          <p:nvPr>
            <p:ph type="pic" sz="quarter" idx="15"/>
          </p:nvPr>
        </p:nvSpPr>
        <p:spPr>
          <a:xfrm>
            <a:off x="7594419" y="1593669"/>
            <a:ext cx="3657600" cy="3657600"/>
          </a:xfrm>
        </p:spPr>
        <p:txBody>
          <a:bodyPr/>
          <a:lstStyle/>
          <a:p>
            <a:r>
              <a:rPr lang="en-US"/>
              <a:t>Click icon to add picture</a:t>
            </a:r>
            <a:endParaRPr lang="de-DE"/>
          </a:p>
        </p:txBody>
      </p:sp>
      <p:sp>
        <p:nvSpPr>
          <p:cNvPr id="11" name="Rounded Rectangle 10"/>
          <p:cNvSpPr/>
          <p:nvPr userDrawn="1"/>
        </p:nvSpPr>
        <p:spPr bwMode="gray">
          <a:xfrm>
            <a:off x="7909611" y="3803579"/>
            <a:ext cx="3027216" cy="127225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6000" tIns="36000" rIns="36000" bIns="36000" rtlCol="0" anchor="ctr">
            <a:spAutoFit/>
          </a:bodyPr>
          <a:lstStyle/>
          <a:p>
            <a:pPr fontAlgn="base">
              <a:spcBef>
                <a:spcPct val="50000"/>
              </a:spcBef>
              <a:spcAft>
                <a:spcPct val="0"/>
              </a:spcAft>
              <a:buClr>
                <a:srgbClr val="F0AB00"/>
              </a:buClr>
              <a:buSzPct val="80000"/>
            </a:pPr>
            <a:r>
              <a:rPr lang="en-US" sz="1000" b="1" kern="0">
                <a:solidFill>
                  <a:sysClr val="windowText" lastClr="000000"/>
                </a:solidFill>
                <a:ea typeface="Arial Unicode MS" pitchFamily="34" charset="-128"/>
                <a:cs typeface="Arial Unicode MS" pitchFamily="34" charset="-128"/>
                <a:sym typeface="Arial"/>
              </a:rPr>
              <a:t>NOTE: </a:t>
            </a:r>
            <a:r>
              <a:rPr lang="en-US" sz="1000" kern="0">
                <a:solidFill>
                  <a:sysClr val="windowText" lastClr="000000"/>
                </a:solidFill>
                <a:ea typeface="Arial Unicode MS" pitchFamily="34" charset="-128"/>
                <a:cs typeface="Arial Unicode MS" pitchFamily="34" charset="-128"/>
                <a:sym typeface="Arial"/>
              </a:rPr>
              <a:t>Delete the yellow stickers</a:t>
            </a:r>
            <a:r>
              <a:rPr lang="en-US" sz="1000" kern="0" baseline="0">
                <a:solidFill>
                  <a:sysClr val="windowText" lastClr="000000"/>
                </a:solidFill>
                <a:ea typeface="Arial Unicode MS" pitchFamily="34" charset="-128"/>
                <a:cs typeface="Arial Unicode MS" pitchFamily="34" charset="-128"/>
                <a:sym typeface="Arial"/>
              </a:rPr>
              <a:t> when finished.</a:t>
            </a:r>
            <a:endParaRPr lang="en-US" sz="1000" kern="0">
              <a:solidFill>
                <a:sysClr val="windowText" lastClr="000000"/>
              </a:solidFill>
              <a:ea typeface="Arial Unicode MS" pitchFamily="34" charset="-128"/>
              <a:cs typeface="Arial Unicode MS" pitchFamily="34" charset="-128"/>
              <a:sym typeface="Arial"/>
            </a:endParaRP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a:solidFill>
                  <a:sysClr val="windowText" lastClr="000000"/>
                </a:solidFill>
                <a:ea typeface="Arial Unicode MS" pitchFamily="34" charset="-128"/>
                <a:cs typeface="Arial Unicode MS" pitchFamily="34" charset="-128"/>
                <a:sym typeface="Arial"/>
              </a:rPr>
              <a:t>Samples of a title slide with</a:t>
            </a:r>
            <a:r>
              <a:rPr lang="en-US" sz="1000" kern="0" baseline="0">
                <a:solidFill>
                  <a:sysClr val="windowText" lastClr="000000"/>
                </a:solidFill>
                <a:ea typeface="Arial Unicode MS" pitchFamily="34" charset="-128"/>
                <a:cs typeface="Arial Unicode MS" pitchFamily="34" charset="-128"/>
                <a:sym typeface="Arial"/>
              </a:rPr>
              <a:t> a pictogram are also available in this template.</a:t>
            </a: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a:solidFill>
                  <a:sysClr val="windowText" lastClr="000000"/>
                </a:solidFill>
                <a:ea typeface="Arial Unicode MS" pitchFamily="34" charset="-128"/>
                <a:cs typeface="Arial Unicode MS" pitchFamily="34" charset="-128"/>
                <a:sym typeface="Arial"/>
              </a:rPr>
              <a:t>See </a:t>
            </a:r>
            <a:r>
              <a:rPr lang="en-US" sz="1000" kern="0">
                <a:solidFill>
                  <a:sysClr val="windowText" lastClr="000000"/>
                </a:solidFill>
                <a:ea typeface="Arial Unicode MS" pitchFamily="34" charset="-128"/>
                <a:cs typeface="Arial Unicode MS" pitchFamily="34" charset="-128"/>
                <a:sym typeface="Arial"/>
                <a:hlinkClick r:id="rId3"/>
              </a:rPr>
              <a:t>SAP Image Library</a:t>
            </a:r>
            <a:r>
              <a:rPr lang="en-US" sz="1000" kern="0">
                <a:solidFill>
                  <a:sysClr val="windowText" lastClr="000000"/>
                </a:solidFill>
                <a:ea typeface="Arial Unicode MS" pitchFamily="34" charset="-128"/>
                <a:cs typeface="Arial Unicode MS" pitchFamily="34" charset="-128"/>
                <a:sym typeface="Arial"/>
              </a:rPr>
              <a:t> for other available images you can sort</a:t>
            </a:r>
            <a:r>
              <a:rPr lang="en-US" sz="1000" kern="0" baseline="0">
                <a:solidFill>
                  <a:sysClr val="windowText" lastClr="000000"/>
                </a:solidFill>
                <a:ea typeface="Arial Unicode MS" pitchFamily="34" charset="-128"/>
                <a:cs typeface="Arial Unicode MS" pitchFamily="34" charset="-128"/>
                <a:sym typeface="Arial"/>
              </a:rPr>
              <a:t> using the drop down menu and selecting illustration options. </a:t>
            </a:r>
            <a:endParaRPr lang="en-US" sz="1000" kern="0">
              <a:solidFill>
                <a:sysClr val="windowText" lastClr="000000"/>
              </a:solidFill>
              <a:ea typeface="Arial Unicode MS" pitchFamily="34" charset="-128"/>
              <a:cs typeface="Arial Unicode MS" pitchFamily="34" charset="-128"/>
              <a:sym typeface="Arial"/>
            </a:endParaRPr>
          </a:p>
        </p:txBody>
      </p:sp>
      <p:pic>
        <p:nvPicPr>
          <p:cNvPr id="9" name="SAP Logo" descr="SAP Logo" title="SAP Logo"/>
          <p:cNvPicPr>
            <a:picLocks noChangeAspect="1"/>
          </p:cNvPicPr>
          <p:nvPr userDrawn="1"/>
        </p:nvPicPr>
        <p:blipFill>
          <a:blip r:embed="rId4"/>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2714967688"/>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98442" y="1602581"/>
            <a:ext cx="11179376" cy="47046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Agenda</a:t>
            </a:r>
          </a:p>
        </p:txBody>
      </p:sp>
    </p:spTree>
    <p:extLst>
      <p:ext uri="{BB962C8B-B14F-4D97-AF65-F5344CB8AC3E}">
        <p14:creationId xmlns:p14="http://schemas.microsoft.com/office/powerpoint/2010/main" val="3479817557"/>
      </p:ext>
    </p:extLst>
  </p:cSld>
  <p:clrMapOvr>
    <a:masterClrMapping/>
  </p:clrMapOvr>
  <p:extLst>
    <p:ext uri="{DCECCB84-F9BA-43D5-87BE-67443E8EF086}">
      <p15:sldGuideLst xmlns:p15="http://schemas.microsoft.com/office/powerpoint/2012/main">
        <p15:guide id="1" pos="311">
          <p15:clr>
            <a:srgbClr val="FBAE40"/>
          </p15:clr>
        </p15:guide>
        <p15:guide id="3" orient="horz" pos="336">
          <p15:clr>
            <a:srgbClr val="FBAE40"/>
          </p15:clr>
        </p15:guide>
        <p15:guide id="4" orient="horz" pos="576">
          <p15:clr>
            <a:srgbClr val="FBAE40"/>
          </p15:clr>
        </p15:guide>
        <p15:guide id="5" orient="horz" pos="1008">
          <p15:clr>
            <a:srgbClr val="FBAE40"/>
          </p15:clr>
        </p15:guide>
        <p15:guide id="6" orient="horz" pos="3984">
          <p15:clr>
            <a:srgbClr val="FBAE40"/>
          </p15:clr>
        </p15:guide>
        <p15:guide id="7" pos="73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3090446"/>
            <a:ext cx="11179376"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92999024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3923191363"/>
      </p:ext>
    </p:extLst>
  </p:cSld>
  <p:clrMapOvr>
    <a:masterClrMapping/>
  </p:clrMapOvr>
  <p:extLst>
    <p:ext uri="{DCECCB84-F9BA-43D5-87BE-67443E8EF086}">
      <p15:sldGuideLst xmlns:p15="http://schemas.microsoft.com/office/powerpoint/2012/main">
        <p15:guide id="1" pos="7368">
          <p15:clr>
            <a:srgbClr val="FBAE40"/>
          </p15:clr>
        </p15:guide>
        <p15:guide id="2" orient="horz" pos="576">
          <p15:clr>
            <a:srgbClr val="FBAE40"/>
          </p15:clr>
        </p15:guide>
        <p15:guide id="3" orient="horz" pos="3984">
          <p15:clr>
            <a:srgbClr val="FBAE40"/>
          </p15:clr>
        </p15:guide>
        <p15:guide id="4" orient="horz" pos="336">
          <p15:clr>
            <a:srgbClr val="FBAE40"/>
          </p15:clr>
        </p15:guide>
        <p15:guide id="5" pos="3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3949370432"/>
      </p:ext>
    </p:extLst>
  </p:cSld>
  <p:clrMapOvr>
    <a:masterClrMapping/>
  </p:clrMapOvr>
  <p:extLst>
    <p:ext uri="{DCECCB84-F9BA-43D5-87BE-67443E8EF086}">
      <p15:sldGuideLst xmlns:p15="http://schemas.microsoft.com/office/powerpoint/2012/main">
        <p15:guide id="2" orient="horz" pos="1008">
          <p15:clr>
            <a:srgbClr val="FBAE40"/>
          </p15:clr>
        </p15:guide>
        <p15:guide id="3" pos="7368">
          <p15:clr>
            <a:srgbClr val="FBAE40"/>
          </p15:clr>
        </p15:guide>
        <p15:guide id="4" pos="306">
          <p15:clr>
            <a:srgbClr val="FBAE40"/>
          </p15:clr>
        </p15:guide>
        <p15:guide id="5" orient="horz" pos="3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6277292" y="1604124"/>
            <a:ext cx="5407098" cy="4720475"/>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7" name="Text placeholder - column 2"/>
          <p:cNvSpPr>
            <a:spLocks noGrp="1"/>
          </p:cNvSpPr>
          <p:nvPr>
            <p:ph type="body" sz="quarter" idx="10" hasCustomPrompt="1"/>
          </p:nvPr>
        </p:nvSpPr>
        <p:spPr>
          <a:xfrm>
            <a:off x="498475" y="1602788"/>
            <a:ext cx="5413057"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455100"/>
      </p:ext>
    </p:extLst>
  </p:cSld>
  <p:clrMapOvr>
    <a:masterClrMapping/>
  </p:clrMapOvr>
  <p:extLst>
    <p:ext uri="{DCECCB84-F9BA-43D5-87BE-67443E8EF086}">
      <p15:sldGuideLst xmlns:p15="http://schemas.microsoft.com/office/powerpoint/2012/main">
        <p15:guide id="1" pos="3726">
          <p15:clr>
            <a:srgbClr val="FBAE40"/>
          </p15:clr>
        </p15:guide>
        <p15:guide id="2" orient="horz" pos="3984">
          <p15:clr>
            <a:srgbClr val="FBAE40"/>
          </p15:clr>
        </p15:guide>
        <p15:guide id="3" orient="horz" pos="1008">
          <p15:clr>
            <a:srgbClr val="FBAE40"/>
          </p15:clr>
        </p15:guide>
        <p15:guide id="4" orient="horz" pos="576">
          <p15:clr>
            <a:srgbClr val="FBAE40"/>
          </p15:clr>
        </p15:guide>
        <p15:guide id="5" orient="horz" pos="336">
          <p15:clr>
            <a:srgbClr val="FBAE40"/>
          </p15:clr>
        </p15:guide>
        <p15:guide id="6" pos="306">
          <p15:clr>
            <a:srgbClr val="FBAE40"/>
          </p15:clr>
        </p15:guide>
        <p15:guide id="7" pos="7368">
          <p15:clr>
            <a:srgbClr val="FBAE40"/>
          </p15:clr>
        </p15:guide>
        <p15:guide id="8" pos="395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57052"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
        <p:nvSpPr>
          <p:cNvPr id="10" name="Text placeholder - column 2"/>
          <p:cNvSpPr>
            <a:spLocks noGrp="1"/>
          </p:cNvSpPr>
          <p:nvPr>
            <p:ph type="body" sz="quarter" idx="10" hasCustomPrompt="1"/>
          </p:nvPr>
        </p:nvSpPr>
        <p:spPr>
          <a:xfrm>
            <a:off x="498476" y="1602788"/>
            <a:ext cx="347472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262198"/>
      </p:ext>
    </p:extLst>
  </p:cSld>
  <p:clrMapOvr>
    <a:masterClrMapping/>
  </p:clrMapOvr>
  <p:extLst>
    <p:ext uri="{DCECCB84-F9BA-43D5-87BE-67443E8EF086}">
      <p15:sldGuideLst xmlns:p15="http://schemas.microsoft.com/office/powerpoint/2012/main">
        <p15:guide id="1" pos="5178">
          <p15:clr>
            <a:srgbClr val="FBAE40"/>
          </p15:clr>
        </p15:guide>
        <p15:guide id="2" orient="horz" pos="1008">
          <p15:clr>
            <a:srgbClr val="FBAE40"/>
          </p15:clr>
        </p15:guide>
        <p15:guide id="3" orient="horz" pos="576">
          <p15:clr>
            <a:srgbClr val="FBAE40"/>
          </p15:clr>
        </p15:guide>
        <p15:guide id="4" orient="horz" pos="336">
          <p15:clr>
            <a:srgbClr val="FBAE40"/>
          </p15:clr>
        </p15:guide>
        <p15:guide id="5" orient="horz" pos="3984">
          <p15:clr>
            <a:srgbClr val="FBAE40"/>
          </p15:clr>
        </p15:guide>
        <p15:guide id="6" pos="306">
          <p15:clr>
            <a:srgbClr val="FBAE40"/>
          </p15:clr>
        </p15:guide>
        <p15:guide id="7" pos="7368">
          <p15:clr>
            <a:srgbClr val="FBAE40"/>
          </p15:clr>
        </p15:guide>
        <p15:guide id="8" pos="2514">
          <p15:clr>
            <a:srgbClr val="FBAE40"/>
          </p15:clr>
        </p15:guide>
        <p15:guide id="9" pos="2742">
          <p15:clr>
            <a:srgbClr val="FBAE40"/>
          </p15:clr>
        </p15:guide>
        <p15:guide id="10" pos="49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4616760"/>
            <a:ext cx="5407446" cy="170784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7" y="1620000"/>
            <a:ext cx="5407446"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6276943" y="1620000"/>
            <a:ext cx="5407447"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3332272810"/>
      </p:ext>
    </p:extLst>
  </p:cSld>
  <p:clrMapOvr>
    <a:masterClrMapping/>
  </p:clrMapOvr>
  <p:extLst>
    <p:ext uri="{DCECCB84-F9BA-43D5-87BE-67443E8EF086}">
      <p15:sldGuideLst xmlns:p15="http://schemas.microsoft.com/office/powerpoint/2012/main">
        <p15:guide id="1" pos="3726">
          <p15:clr>
            <a:srgbClr val="FBAE40"/>
          </p15:clr>
        </p15:guide>
        <p15:guide id="2" orient="horz" pos="336">
          <p15:clr>
            <a:srgbClr val="FBAE40"/>
          </p15:clr>
        </p15:guide>
        <p15:guide id="3" pos="306">
          <p15:clr>
            <a:srgbClr val="FBAE40"/>
          </p15:clr>
        </p15:guide>
        <p15:guide id="4" pos="7368">
          <p15:clr>
            <a:srgbClr val="FBAE40"/>
          </p15:clr>
        </p15:guide>
        <p15:guide id="5" pos="3954">
          <p15:clr>
            <a:srgbClr val="FBAE40"/>
          </p15:clr>
        </p15:guide>
        <p15:guide id="6" orient="horz" pos="576">
          <p15:clr>
            <a:srgbClr val="FBAE40"/>
          </p15:clr>
        </p15:guide>
        <p15:guide id="7" orient="horz" pos="1008">
          <p15:clr>
            <a:srgbClr val="FBAE40"/>
          </p15:clr>
        </p15:guide>
        <p15:guide id="8" orient="horz" pos="3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7" y="1602788"/>
            <a:ext cx="3464693"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8220393"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9" name="Text placeholder - column 2"/>
          <p:cNvSpPr>
            <a:spLocks noGrp="1"/>
          </p:cNvSpPr>
          <p:nvPr>
            <p:ph type="body" sz="quarter" idx="15" hasCustomPrompt="1"/>
          </p:nvPr>
        </p:nvSpPr>
        <p:spPr>
          <a:xfrm>
            <a:off x="4357052" y="4200548"/>
            <a:ext cx="3474720" cy="2124052"/>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4357052"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1"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1693498249"/>
      </p:ext>
    </p:extLst>
  </p:cSld>
  <p:clrMapOvr>
    <a:masterClrMapping/>
  </p:clrMapOvr>
  <p:extLst>
    <p:ext uri="{DCECCB84-F9BA-43D5-87BE-67443E8EF086}">
      <p15:sldGuideLst xmlns:p15="http://schemas.microsoft.com/office/powerpoint/2012/main">
        <p15:guide id="1" pos="4938">
          <p15:clr>
            <a:srgbClr val="FBAE40"/>
          </p15:clr>
        </p15:guide>
        <p15:guide id="3" pos="306">
          <p15:clr>
            <a:srgbClr val="FBAE40"/>
          </p15:clr>
        </p15:guide>
        <p15:guide id="4" pos="7368">
          <p15:clr>
            <a:srgbClr val="FBAE40"/>
          </p15:clr>
        </p15:guide>
        <p15:guide id="5" pos="2502">
          <p15:clr>
            <a:srgbClr val="FBAE40"/>
          </p15:clr>
        </p15:guide>
        <p15:guide id="6" pos="2736">
          <p15:clr>
            <a:srgbClr val="FBAE40"/>
          </p15:clr>
        </p15:guide>
        <p15:guide id="7" pos="5178">
          <p15:clr>
            <a:srgbClr val="FBAE40"/>
          </p15:clr>
        </p15:guide>
        <p15:guide id="8" orient="horz" pos="336">
          <p15:clr>
            <a:srgbClr val="FBAE40"/>
          </p15:clr>
        </p15:guide>
        <p15:guide id="9" orient="horz" pos="576">
          <p15:clr>
            <a:srgbClr val="FBAE40"/>
          </p15:clr>
        </p15:guide>
        <p15:guide id="10" orient="horz" pos="1008">
          <p15:clr>
            <a:srgbClr val="FBAE40"/>
          </p15:clr>
        </p15:guide>
        <p15:guide id="11" orient="horz" pos="2418">
          <p15:clr>
            <a:srgbClr val="FBAE40"/>
          </p15:clr>
        </p15:guide>
        <p15:guide id="12" orient="horz" pos="2646">
          <p15:clr>
            <a:srgbClr val="FBAE40"/>
          </p15:clr>
        </p15:guide>
        <p15:guide id="13" orient="horz" pos="39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3713758"/>
            <a:ext cx="2496637"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8"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9192462" y="3713759"/>
            <a:ext cx="2504237"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192463"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9" name="Text placeholder - column 2"/>
          <p:cNvSpPr>
            <a:spLocks noGrp="1"/>
          </p:cNvSpPr>
          <p:nvPr>
            <p:ph type="body" sz="quarter" idx="15" hasCustomPrompt="1"/>
          </p:nvPr>
        </p:nvSpPr>
        <p:spPr>
          <a:xfrm>
            <a:off x="3399979" y="3713759"/>
            <a:ext cx="2503933"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399980"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3" name="Text placeholder - column 2"/>
          <p:cNvSpPr>
            <a:spLocks noGrp="1"/>
          </p:cNvSpPr>
          <p:nvPr>
            <p:ph type="body" sz="quarter" idx="17" hasCustomPrompt="1"/>
          </p:nvPr>
        </p:nvSpPr>
        <p:spPr>
          <a:xfrm>
            <a:off x="6296221" y="3713759"/>
            <a:ext cx="2495353" cy="2610841"/>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296222"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1"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493963027"/>
      </p:ext>
    </p:extLst>
  </p:cSld>
  <p:clrMapOvr>
    <a:masterClrMapping/>
  </p:clrMapOvr>
  <p:extLst>
    <p:ext uri="{DCECCB84-F9BA-43D5-87BE-67443E8EF086}">
      <p15:sldGuideLst xmlns:p15="http://schemas.microsoft.com/office/powerpoint/2012/main">
        <p15:guide id="1" pos="3966">
          <p15:clr>
            <a:srgbClr val="FBAE40"/>
          </p15:clr>
        </p15:guide>
        <p15:guide id="2" orient="horz" pos="2112">
          <p15:clr>
            <a:srgbClr val="FBAE40"/>
          </p15:clr>
        </p15:guide>
        <p15:guide id="3" pos="311">
          <p15:clr>
            <a:srgbClr val="FBAE40"/>
          </p15:clr>
        </p15:guide>
        <p15:guide id="4" pos="7368">
          <p15:clr>
            <a:srgbClr val="FBAE40"/>
          </p15:clr>
        </p15:guide>
        <p15:guide id="5" pos="1890">
          <p15:clr>
            <a:srgbClr val="FBAE40"/>
          </p15:clr>
        </p15:guide>
        <p15:guide id="6" pos="2136">
          <p15:clr>
            <a:srgbClr val="FBAE40"/>
          </p15:clr>
        </p15:guide>
        <p15:guide id="7" pos="3719">
          <p15:clr>
            <a:srgbClr val="FBAE40"/>
          </p15:clr>
        </p15:guide>
        <p15:guide id="8" pos="5538">
          <p15:clr>
            <a:srgbClr val="FBAE40"/>
          </p15:clr>
        </p15:guide>
        <p15:guide id="9" pos="5790">
          <p15:clr>
            <a:srgbClr val="FBAE40"/>
          </p15:clr>
        </p15:guide>
        <p15:guide id="10" orient="horz" pos="2334">
          <p15:clr>
            <a:srgbClr val="FBAE40"/>
          </p15:clr>
        </p15:guide>
        <p15:guide id="11" orient="horz"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493713" y="1880291"/>
            <a:ext cx="1203600" cy="216000"/>
          </a:xfrm>
          <a:prstGeom prst="rect">
            <a:avLst/>
          </a:prstGeom>
        </p:spPr>
      </p:pic>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11198483"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 </a:t>
            </a:r>
          </a:p>
        </p:txBody>
      </p:sp>
      <p:sp>
        <p:nvSpPr>
          <p:cNvPr id="10" name="Presentation Title"/>
          <p:cNvSpPr>
            <a:spLocks noGrp="1"/>
          </p:cNvSpPr>
          <p:nvPr>
            <p:ph type="body" sz="quarter" idx="14" hasCustomPrompt="1"/>
          </p:nvPr>
        </p:nvSpPr>
        <p:spPr>
          <a:xfrm>
            <a:off x="496630" y="2706317"/>
            <a:ext cx="11198483"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11" name="SAP Logo" descr="SAP Logo" title="SAP Logo">
            <a:extLst>
              <a:ext uri="{FF2B5EF4-FFF2-40B4-BE49-F238E27FC236}">
                <a16:creationId xmlns:a16="http://schemas.microsoft.com/office/drawing/2014/main" id="{63C31BC8-EE9E-485F-A74C-3DCA84F18344}"/>
              </a:ext>
            </a:extLst>
          </p:cNvPr>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312" userDrawn="1">
          <p15:clr>
            <a:srgbClr val="FBAE40"/>
          </p15:clr>
        </p15:guide>
        <p15:guide id="4" orient="horz" pos="336" userDrawn="1">
          <p15:clr>
            <a:srgbClr val="FBAE40"/>
          </p15:clr>
        </p15:guide>
        <p15:guide id="5" orient="horz" pos="3984" userDrawn="1">
          <p15:clr>
            <a:srgbClr val="FBAE40"/>
          </p15:clr>
        </p15:guide>
        <p15:guide id="6" pos="7368" userDrawn="1">
          <p15:clr>
            <a:srgbClr val="FBAE40"/>
          </p15:clr>
        </p15:guide>
        <p15:guide id="7" pos="31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921" indent="-395921">
              <a:lnSpc>
                <a:spcPct val="90000"/>
              </a:lnSpc>
              <a:spcBef>
                <a:spcPts val="600"/>
              </a:spcBef>
              <a:defRPr sz="5999" b="1">
                <a:solidFill>
                  <a:schemeClr val="tx1"/>
                </a:solidFill>
              </a:defRPr>
            </a:lvl1pPr>
            <a:lvl2pPr marL="395921" indent="0">
              <a:buNone/>
              <a:defRPr sz="1600">
                <a:solidFill>
                  <a:schemeClr val="tx1"/>
                </a:solidFill>
              </a:defRPr>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429401671"/>
      </p:ext>
    </p:extLst>
  </p:cSld>
  <p:clrMapOvr>
    <a:masterClrMapping/>
  </p:clrMapOvr>
  <p:extLst>
    <p:ext uri="{DCECCB84-F9BA-43D5-87BE-67443E8EF086}">
      <p15:sldGuideLst xmlns:p15="http://schemas.microsoft.com/office/powerpoint/2012/main">
        <p15:guide id="1" pos="7368">
          <p15:clr>
            <a:srgbClr val="FBAE40"/>
          </p15:clr>
        </p15:guide>
        <p15:guide id="2" orient="horz" pos="1008">
          <p15:clr>
            <a:srgbClr val="FBAE40"/>
          </p15:clr>
        </p15:guide>
        <p15:guide id="3" orient="horz" pos="3984">
          <p15:clr>
            <a:srgbClr val="FBAE40"/>
          </p15:clr>
        </p15:guide>
        <p15:guide id="4" pos="3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3" y="0"/>
            <a:ext cx="406588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6" name="Title Placeholder 1"/>
          <p:cNvSpPr>
            <a:spLocks noGrp="1"/>
          </p:cNvSpPr>
          <p:nvPr>
            <p:ph type="title" hasCustomPrompt="1"/>
          </p:nvPr>
        </p:nvSpPr>
        <p:spPr bwMode="gray">
          <a:xfrm>
            <a:off x="496630" y="533400"/>
            <a:ext cx="7247195"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8" name="Text placeholder - column 2"/>
          <p:cNvSpPr>
            <a:spLocks noGrp="1"/>
          </p:cNvSpPr>
          <p:nvPr>
            <p:ph type="body" sz="quarter" idx="11" hasCustomPrompt="1"/>
          </p:nvPr>
        </p:nvSpPr>
        <p:spPr>
          <a:xfrm>
            <a:off x="498475" y="1602788"/>
            <a:ext cx="7245353"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618761"/>
      </p:ext>
    </p:extLst>
  </p:cSld>
  <p:clrMapOvr>
    <a:masterClrMapping/>
  </p:clrMapOvr>
  <p:extLst>
    <p:ext uri="{DCECCB84-F9BA-43D5-87BE-67443E8EF086}">
      <p15:sldGuideLst xmlns:p15="http://schemas.microsoft.com/office/powerpoint/2012/main">
        <p15:guide id="1" pos="7367">
          <p15:clr>
            <a:srgbClr val="FBAE40"/>
          </p15:clr>
        </p15:guide>
        <p15:guide id="2" orient="horz" pos="576">
          <p15:clr>
            <a:srgbClr val="FBAE40"/>
          </p15:clr>
        </p15:guide>
        <p15:guide id="3" orient="horz" pos="336">
          <p15:clr>
            <a:srgbClr val="FBAE40"/>
          </p15:clr>
        </p15:guide>
        <p15:guide id="4" orient="horz" pos="1008">
          <p15:clr>
            <a:srgbClr val="FBAE40"/>
          </p15:clr>
        </p15:guide>
        <p15:guide id="5" orient="horz" pos="3984">
          <p15:clr>
            <a:srgbClr val="FBAE40"/>
          </p15:clr>
        </p15:guide>
        <p15:guide id="6" pos="311">
          <p15:clr>
            <a:srgbClr val="FBAE40"/>
          </p15:clr>
        </p15:guide>
        <p15:guide id="7" pos="5111">
          <p15:clr>
            <a:srgbClr val="FBAE40"/>
          </p15:clr>
        </p15:guide>
        <p15:guide id="8" pos="487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6" name="Title Placeholder 1"/>
          <p:cNvSpPr>
            <a:spLocks noGrp="1"/>
          </p:cNvSpPr>
          <p:nvPr>
            <p:ph type="title" hasCustomPrompt="1"/>
          </p:nvPr>
        </p:nvSpPr>
        <p:spPr bwMode="gray">
          <a:xfrm>
            <a:off x="496630" y="533400"/>
            <a:ext cx="5227889"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
        <p:nvSpPr>
          <p:cNvPr id="9" name="Text placeholder - column 2"/>
          <p:cNvSpPr>
            <a:spLocks noGrp="1"/>
          </p:cNvSpPr>
          <p:nvPr>
            <p:ph type="body" sz="quarter" idx="11" hasCustomPrompt="1"/>
          </p:nvPr>
        </p:nvSpPr>
        <p:spPr>
          <a:xfrm>
            <a:off x="498475" y="1602788"/>
            <a:ext cx="522605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789404"/>
      </p:ext>
    </p:extLst>
  </p:cSld>
  <p:clrMapOvr>
    <a:masterClrMapping/>
  </p:clrMapOvr>
  <p:extLst>
    <p:ext uri="{DCECCB84-F9BA-43D5-87BE-67443E8EF086}">
      <p15:sldGuideLst xmlns:p15="http://schemas.microsoft.com/office/powerpoint/2012/main">
        <p15:guide id="1" pos="3839">
          <p15:clr>
            <a:srgbClr val="FBAE40"/>
          </p15:clr>
        </p15:guide>
        <p15:guide id="2" orient="horz" pos="336">
          <p15:clr>
            <a:srgbClr val="FBAE40"/>
          </p15:clr>
        </p15:guide>
        <p15:guide id="3" orient="horz" pos="576">
          <p15:clr>
            <a:srgbClr val="FBAE40"/>
          </p15:clr>
        </p15:guide>
        <p15:guide id="4" orient="horz" pos="1008">
          <p15:clr>
            <a:srgbClr val="FBAE40"/>
          </p15:clr>
        </p15:guide>
        <p15:guide id="5" orient="horz" pos="3984">
          <p15:clr>
            <a:srgbClr val="FBAE40"/>
          </p15:clr>
        </p15:guide>
        <p15:guide id="6" pos="3606">
          <p15:clr>
            <a:srgbClr val="FBAE40"/>
          </p15:clr>
        </p15:guide>
        <p15:guide id="7" pos="311">
          <p15:clr>
            <a:srgbClr val="FBAE40"/>
          </p15:clr>
        </p15:guide>
        <p15:guide id="8" pos="736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3"/>
          <p:cNvSpPr>
            <a:spLocks noGrp="1"/>
          </p:cNvSpPr>
          <p:nvPr>
            <p:ph type="body" sz="quarter" idx="10" hasCustomPrompt="1"/>
          </p:nvPr>
        </p:nvSpPr>
        <p:spPr>
          <a:xfrm>
            <a:off x="498475" y="1602788"/>
            <a:ext cx="5407446" cy="4721812"/>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277921791"/>
      </p:ext>
    </p:extLst>
  </p:cSld>
  <p:clrMapOvr>
    <a:masterClrMapping/>
  </p:clrMapOvr>
  <p:extLst>
    <p:ext uri="{DCECCB84-F9BA-43D5-87BE-67443E8EF086}">
      <p15:sldGuideLst xmlns:p15="http://schemas.microsoft.com/office/powerpoint/2012/main">
        <p15:guide id="1" pos="3954">
          <p15:clr>
            <a:srgbClr val="FBAE40"/>
          </p15:clr>
        </p15:guide>
        <p15:guide id="2" orient="horz" pos="3984">
          <p15:clr>
            <a:srgbClr val="FBAE40"/>
          </p15:clr>
        </p15:guide>
        <p15:guide id="3" pos="311">
          <p15:clr>
            <a:srgbClr val="FBAE40"/>
          </p15:clr>
        </p15:guide>
        <p15:guide id="4" pos="7367">
          <p15:clr>
            <a:srgbClr val="FBAE40"/>
          </p15:clr>
        </p15:guide>
        <p15:guide id="5" pos="3726">
          <p15:clr>
            <a:srgbClr val="FBAE40"/>
          </p15:clr>
        </p15:guide>
        <p15:guide id="6" orient="horz" pos="336">
          <p15:clr>
            <a:srgbClr val="FBAE40"/>
          </p15:clr>
        </p15:guide>
        <p15:guide id="7" orient="horz" pos="576">
          <p15:clr>
            <a:srgbClr val="FBAE40"/>
          </p15:clr>
        </p15:guide>
        <p15:guide id="8" orient="horz" pos="10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88825" cy="6858000"/>
          </a:xfrm>
          <a:solidFill>
            <a:schemeClr val="tx2">
              <a:alpha val="70000"/>
            </a:schemeClr>
          </a:solidFill>
        </p:spPr>
        <p:txBody>
          <a:bodyPr vert="horz" lIns="0" tIns="2448000" rIns="0" bIns="0" rtlCol="0" anchor="t" anchorCtr="0">
            <a:noAutofit/>
          </a:bodyPr>
          <a:lstStyle>
            <a:lvl1pPr marL="0" indent="0" algn="ctr" defTabSz="1088014" rtl="0" eaLnBrk="1" latinLnBrk="0" hangingPunct="1">
              <a:spcBef>
                <a:spcPts val="1928"/>
              </a:spcBef>
              <a:buClr>
                <a:schemeClr val="accent1"/>
              </a:buClr>
              <a:buSzPct val="80000"/>
              <a:buFontTx/>
              <a:buNone/>
              <a:defRPr lang="de-DE" sz="1599"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256998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a:t>Click to add content</a:t>
            </a:r>
          </a:p>
        </p:txBody>
      </p:sp>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666552639"/>
      </p:ext>
    </p:extLst>
  </p:cSld>
  <p:clrMapOvr>
    <a:masterClrMapping/>
  </p:clrMapOvr>
  <p:extLst>
    <p:ext uri="{DCECCB84-F9BA-43D5-87BE-67443E8EF086}">
      <p15:sldGuideLst xmlns:p15="http://schemas.microsoft.com/office/powerpoint/2012/main">
        <p15:guide id="1" pos="7367">
          <p15:clr>
            <a:srgbClr val="FBAE40"/>
          </p15:clr>
        </p15:guide>
        <p15:guide id="2" orient="horz" pos="3984">
          <p15:clr>
            <a:srgbClr val="FBAE40"/>
          </p15:clr>
        </p15:guide>
        <p15:guide id="3" orient="horz" pos="336">
          <p15:clr>
            <a:srgbClr val="FBAE40"/>
          </p15:clr>
        </p15:guide>
        <p15:guide id="4" orient="horz" pos="576">
          <p15:clr>
            <a:srgbClr val="FBAE40"/>
          </p15:clr>
        </p15:guide>
        <p15:guide id="5" orient="horz" pos="1008">
          <p15:clr>
            <a:srgbClr val="FBAE40"/>
          </p15:clr>
        </p15:guide>
        <p15:guide id="6" pos="31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38" y="533456"/>
            <a:ext cx="1202973" cy="215887"/>
          </a:xfrm>
          <a:prstGeom prst="rect">
            <a:avLst/>
          </a:prstGeom>
        </p:spPr>
      </p:pic>
      <p:pic>
        <p:nvPicPr>
          <p:cNvPr id="7" name="SAP Logo" descr="SAP Logo" title="SAP Logo"/>
          <p:cNvPicPr>
            <a:picLocks noChangeAspect="1"/>
          </p:cNvPicPr>
          <p:nvPr userDrawn="1"/>
        </p:nvPicPr>
        <p:blipFill>
          <a:blip r:embed="rId3"/>
          <a:stretch>
            <a:fillRect/>
          </a:stretch>
        </p:blipFill>
        <p:spPr>
          <a:xfrm>
            <a:off x="9731478" y="6144694"/>
            <a:ext cx="1963635" cy="360000"/>
          </a:xfrm>
          <a:prstGeom prst="rect">
            <a:avLst/>
          </a:prstGeom>
        </p:spPr>
      </p:pic>
    </p:spTree>
    <p:extLst>
      <p:ext uri="{BB962C8B-B14F-4D97-AF65-F5344CB8AC3E}">
        <p14:creationId xmlns:p14="http://schemas.microsoft.com/office/powerpoint/2010/main" val="3861988462"/>
      </p:ext>
    </p:extLst>
  </p:cSld>
  <p:clrMapOvr>
    <a:masterClrMapping/>
  </p:clrMapOvr>
  <p:hf sldNum="0" hdr="0" ftr="0" dt="0"/>
  <p:extLst>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25"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2"/>
                </a:solidFill>
                <a:latin typeface="Arial"/>
                <a:ea typeface="Arial Unicode MS" panose="020B0604020202020204" pitchFamily="34" charset="-128"/>
                <a:cs typeface="+mn-cs"/>
                <a:hlinkClick r:id="rId3" tooltip="https://www.sap.com/copyright"/>
              </a:rPr>
              <a:t>www.sap.com/copyright</a:t>
            </a:r>
            <a:r>
              <a:rPr lang="en-US" sz="800" kern="1200">
                <a:solidFill>
                  <a:schemeClr val="tx2"/>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for additional trademark information and notices.</a:t>
            </a:r>
          </a:p>
        </p:txBody>
      </p:sp>
      <p:sp>
        <p:nvSpPr>
          <p:cNvPr id="33"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tx1"/>
                </a:solidFill>
                <a:latin typeface="Arial"/>
                <a:ea typeface="Arial Unicode MS" panose="020B0604020202020204" pitchFamily="34" charset="-128"/>
                <a:cs typeface="+mn-cs"/>
              </a:rPr>
              <a:t>Learn more at </a:t>
            </a:r>
            <a:r>
              <a:rPr lang="en-US" sz="1100" b="1" kern="1200">
                <a:solidFill>
                  <a:schemeClr val="accent1"/>
                </a:solidFill>
                <a:latin typeface="Arial"/>
                <a:ea typeface="Arial Unicode MS" panose="020B0604020202020204" pitchFamily="34" charset="-128"/>
                <a:cs typeface="+mn-cs"/>
              </a:rPr>
              <a:t>concur.com</a:t>
            </a:r>
          </a:p>
        </p:txBody>
      </p:sp>
      <p:sp>
        <p:nvSpPr>
          <p:cNvPr id="34"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all of</a:t>
            </a:r>
            <a:r>
              <a:rPr lang="en-US" sz="1100" b="0" kern="1200" baseline="0">
                <a:solidFill>
                  <a:schemeClr val="tx1"/>
                </a:solidFill>
                <a:latin typeface="Arial"/>
                <a:ea typeface="Arial Unicode MS" panose="020B0604020202020204" pitchFamily="34" charset="-128"/>
                <a:cs typeface="+mn-cs"/>
              </a:rPr>
              <a:t> SAP Concur </a:t>
            </a:r>
            <a:endParaRPr lang="en-US" sz="1100" b="0" kern="1200">
              <a:solidFill>
                <a:schemeClr val="tx1"/>
              </a:solidFill>
              <a:latin typeface="Arial"/>
              <a:ea typeface="Arial Unicode MS" panose="020B0604020202020204" pitchFamily="34" charset="-128"/>
              <a:cs typeface="+mn-cs"/>
            </a:endParaRPr>
          </a:p>
        </p:txBody>
      </p:sp>
      <p:pic>
        <p:nvPicPr>
          <p:cNvPr id="36" name="Linkedin icon with link" descr="Linkedin icon " title="Linkedin icon ">
            <a:hlinkClick r:id="rId5"/>
          </p:cNvPr>
          <p:cNvPicPr>
            <a:picLocks noChangeAspect="1"/>
          </p:cNvPicPr>
          <p:nvPr userDrawn="1"/>
        </p:nvPicPr>
        <p:blipFill>
          <a:blip r:embed="rId6"/>
          <a:stretch>
            <a:fillRect/>
          </a:stretch>
        </p:blipFill>
        <p:spPr>
          <a:xfrm>
            <a:off x="2273903" y="1751480"/>
            <a:ext cx="363600" cy="363600"/>
          </a:xfrm>
          <a:prstGeom prst="ellipse">
            <a:avLst/>
          </a:prstGeom>
        </p:spPr>
      </p:pic>
      <p:pic>
        <p:nvPicPr>
          <p:cNvPr id="37" name="YouTube icon with link">
            <a:hlinkClick r:id="rId7"/>
          </p:cNvPr>
          <p:cNvPicPr>
            <a:picLocks noChangeAspect="1"/>
          </p:cNvPicPr>
          <p:nvPr userDrawn="1"/>
        </p:nvPicPr>
        <p:blipFill rotWithShape="1">
          <a:blip r:embed="rId8"/>
          <a:srcRect l="13793" t="1405" r="17847" b="2165"/>
          <a:stretch/>
        </p:blipFill>
        <p:spPr>
          <a:xfrm>
            <a:off x="1683587" y="1751480"/>
            <a:ext cx="364501" cy="363600"/>
          </a:xfrm>
          <a:prstGeom prst="ellipse">
            <a:avLst/>
          </a:prstGeom>
        </p:spPr>
      </p:pic>
      <p:pic>
        <p:nvPicPr>
          <p:cNvPr id="38" name="Twitter icon with link" descr="Twitter icon" title="Twitter icon">
            <a:hlinkClick r:id="rId9"/>
          </p:cNvPr>
          <p:cNvPicPr>
            <a:picLocks noChangeAspect="1"/>
          </p:cNvPicPr>
          <p:nvPr userDrawn="1"/>
        </p:nvPicPr>
        <p:blipFill>
          <a:blip r:embed="rId10"/>
          <a:stretch>
            <a:fillRect/>
          </a:stretch>
        </p:blipFill>
        <p:spPr>
          <a:xfrm>
            <a:off x="1094172" y="1751480"/>
            <a:ext cx="363600" cy="363600"/>
          </a:xfrm>
          <a:prstGeom prst="ellipse">
            <a:avLst/>
          </a:prstGeom>
        </p:spPr>
      </p:pic>
      <p:pic>
        <p:nvPicPr>
          <p:cNvPr id="39" name="Facebook icon with link">
            <a:hlinkClick r:id="rId11"/>
          </p:cNvPr>
          <p:cNvPicPr>
            <a:picLocks noChangeAspect="1"/>
          </p:cNvPicPr>
          <p:nvPr userDrawn="1"/>
        </p:nvPicPr>
        <p:blipFill>
          <a:blip r:embed="rId12"/>
          <a:stretch>
            <a:fillRect/>
          </a:stretch>
        </p:blipFill>
        <p:spPr>
          <a:xfrm>
            <a:off x="504757" y="1751480"/>
            <a:ext cx="363600" cy="363600"/>
          </a:xfrm>
          <a:prstGeom prst="rect">
            <a:avLst/>
          </a:prstGeom>
        </p:spPr>
      </p:pic>
    </p:spTree>
    <p:extLst>
      <p:ext uri="{BB962C8B-B14F-4D97-AF65-F5344CB8AC3E}">
        <p14:creationId xmlns:p14="http://schemas.microsoft.com/office/powerpoint/2010/main" val="2394141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2"/>
                </a:solidFill>
                <a:latin typeface="Arial"/>
                <a:ea typeface="Arial Unicode MS" panose="020B0604020202020204" pitchFamily="34" charset="-128"/>
                <a:cs typeface="+mn-cs"/>
                <a:hlinkClick r:id="rId3" tooltip="https://www.sap.com/copyright"/>
              </a:rPr>
              <a:t>www.sap.com/copyright</a:t>
            </a:r>
            <a:r>
              <a:rPr lang="en-US" sz="800" kern="1200">
                <a:solidFill>
                  <a:schemeClr val="tx2"/>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all of</a:t>
            </a:r>
            <a:r>
              <a:rPr lang="en-US" sz="1100" b="0" kern="1200" baseline="0">
                <a:solidFill>
                  <a:schemeClr val="tx1"/>
                </a:solidFill>
                <a:latin typeface="Arial"/>
                <a:ea typeface="Arial Unicode MS" panose="020B0604020202020204" pitchFamily="34" charset="-128"/>
                <a:cs typeface="+mn-cs"/>
              </a:rPr>
              <a:t> SAP</a:t>
            </a:r>
            <a:endParaRPr lang="en-US" sz="1100" b="0" kern="120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4123178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8" y="6144694"/>
            <a:ext cx="1963635" cy="360000"/>
          </a:xfrm>
          <a:prstGeom prst="rect">
            <a:avLst/>
          </a:prstGeom>
        </p:spPr>
      </p:pic>
      <p:sp>
        <p:nvSpPr>
          <p:cNvPr id="25"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3"/>
              </a:rPr>
              <a:t>www.sap.com/corporate/de/legal/copyright.html</a:t>
            </a:r>
            <a:r>
              <a:rPr lang="de-DE" sz="800" kern="1200" noProof="0">
                <a:solidFill>
                  <a:schemeClr val="tx1"/>
                </a:solidFill>
                <a:effectLst/>
                <a:latin typeface="Arial"/>
                <a:ea typeface="+mn-ea"/>
                <a:cs typeface="+mn-cs"/>
              </a:rPr>
              <a:t>.</a:t>
            </a:r>
          </a:p>
        </p:txBody>
      </p:sp>
      <p:sp>
        <p:nvSpPr>
          <p:cNvPr id="26" name="www.sap.com - contact SAP link">
            <a:hlinkClick r:id="rId4" tooltip="www.sap.com/germany/contactsap"/>
          </p:cNvPr>
          <p:cNvSpPr txBox="1"/>
          <p:nvPr userDrawn="1"/>
        </p:nvSpPr>
        <p:spPr bwMode="black">
          <a:xfrm>
            <a:off x="503238" y="2461398"/>
            <a:ext cx="246888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/german/contactsap</a:t>
            </a:r>
          </a:p>
        </p:txBody>
      </p:sp>
      <p:pic>
        <p:nvPicPr>
          <p:cNvPr id="2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9"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30"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31"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32"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43418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1">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 </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0788" y="1609725"/>
            <a:ext cx="3651919" cy="3651919"/>
          </a:xfrm>
          <a:prstGeom prst="rect">
            <a:avLst/>
          </a:prstGeom>
        </p:spPr>
      </p:pic>
      <p:pic>
        <p:nvPicPr>
          <p:cNvPr id="13" name="Picture 12"/>
          <p:cNvPicPr>
            <a:picLocks noChangeAspect="1"/>
          </p:cNvPicPr>
          <p:nvPr userDrawn="1"/>
        </p:nvPicPr>
        <p:blipFill>
          <a:blip r:embed="rId3"/>
          <a:stretch>
            <a:fillRect/>
          </a:stretch>
        </p:blipFill>
        <p:spPr>
          <a:xfrm>
            <a:off x="496629" y="1609668"/>
            <a:ext cx="1203600" cy="216000"/>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7368" userDrawn="1">
          <p15:clr>
            <a:srgbClr val="FBAE40"/>
          </p15:clr>
        </p15:guide>
        <p15:guide id="2" orient="horz" pos="3312" userDrawn="1">
          <p15:clr>
            <a:srgbClr val="FBAE40"/>
          </p15:clr>
        </p15:guide>
        <p15:guide id="3" pos="312" userDrawn="1">
          <p15:clr>
            <a:srgbClr val="FBAE40"/>
          </p15:clr>
        </p15:guide>
        <p15:guide id="4" orient="horz" pos="3984" userDrawn="1">
          <p15:clr>
            <a:srgbClr val="FBAE40"/>
          </p15:clr>
        </p15:guide>
        <p15:guide id="5" orient="horz" pos="1008" userDrawn="1">
          <p15:clr>
            <a:srgbClr val="FBAE40"/>
          </p15:clr>
        </p15:guide>
        <p15:guide id="6" pos="445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93714" y="1598118"/>
            <a:ext cx="4637087" cy="1186296"/>
          </a:xfrm>
          <a:prstGeom prst="rect">
            <a:avLst/>
          </a:prstGeom>
        </p:spPr>
      </p:pic>
      <p:pic>
        <p:nvPicPr>
          <p:cNvPr id="3" name="Picture 2"/>
          <p:cNvPicPr>
            <a:picLocks noChangeAspect="1"/>
          </p:cNvPicPr>
          <p:nvPr userDrawn="1"/>
        </p:nvPicPr>
        <p:blipFill rotWithShape="1">
          <a:blip r:embed="rId3"/>
          <a:srcRect r="19533"/>
          <a:stretch/>
        </p:blipFill>
        <p:spPr>
          <a:xfrm>
            <a:off x="8102600" y="424557"/>
            <a:ext cx="4086226" cy="5789941"/>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629" y="424557"/>
            <a:ext cx="1202973" cy="215887"/>
          </a:xfrm>
          <a:prstGeom prst="rect">
            <a:avLst/>
          </a:prstGeom>
        </p:spPr>
      </p:pic>
      <p:sp>
        <p:nvSpPr>
          <p:cNvPr id="8" name="Rectangle 7"/>
          <p:cNvSpPr/>
          <p:nvPr userDrawn="1"/>
        </p:nvSpPr>
        <p:spPr>
          <a:xfrm>
            <a:off x="10806978" y="6267779"/>
            <a:ext cx="962123" cy="184666"/>
          </a:xfrm>
          <a:prstGeom prst="rect">
            <a:avLst/>
          </a:prstGeom>
        </p:spPr>
        <p:txBody>
          <a:bodyPr wrap="none">
            <a:spAutoFit/>
          </a:bodyPr>
          <a:lstStyle/>
          <a:p>
            <a:pPr algn="r"/>
            <a:r>
              <a:rPr lang="en-US" sz="600" kern="1200">
                <a:solidFill>
                  <a:schemeClr val="tx1"/>
                </a:solidFill>
                <a:latin typeface="Arial"/>
                <a:ea typeface="+mn-ea"/>
                <a:cs typeface="+mn-cs"/>
              </a:rPr>
              <a:t>#</a:t>
            </a:r>
            <a:r>
              <a:rPr lang="en-US" sz="600" kern="1200" err="1">
                <a:solidFill>
                  <a:schemeClr val="tx1"/>
                </a:solidFill>
                <a:latin typeface="Arial"/>
                <a:ea typeface="+mn-ea"/>
                <a:cs typeface="+mn-cs"/>
              </a:rPr>
              <a:t>SAPConcurFusionFX</a:t>
            </a:r>
            <a:endParaRPr lang="en-US" sz="600" kern="1200">
              <a:solidFill>
                <a:schemeClr val="tx1"/>
              </a:solidFill>
              <a:latin typeface="Arial"/>
              <a:ea typeface="+mn-ea"/>
              <a:cs typeface="+mn-cs"/>
            </a:endParaRPr>
          </a:p>
        </p:txBody>
      </p:sp>
      <p:pic>
        <p:nvPicPr>
          <p:cNvPr id="9" name="SAP Logo" descr="SAP Logo" title="SAP Logo">
            <a:extLst>
              <a:ext uri="{FF2B5EF4-FFF2-40B4-BE49-F238E27FC236}">
                <a16:creationId xmlns:a16="http://schemas.microsoft.com/office/drawing/2014/main" id="{8C117B1C-C498-48D5-BD10-8DEC5605BDCD}"/>
              </a:ext>
            </a:extLst>
          </p:cNvPr>
          <p:cNvPicPr>
            <a:picLocks noChangeAspect="1"/>
          </p:cNvPicPr>
          <p:nvPr userDrawn="1"/>
        </p:nvPicPr>
        <p:blipFill>
          <a:blip r:embed="rId5"/>
          <a:stretch>
            <a:fillRect/>
          </a:stretch>
        </p:blipFill>
        <p:spPr>
          <a:xfrm>
            <a:off x="5456340" y="6144694"/>
            <a:ext cx="1963635" cy="360000"/>
          </a:xfrm>
          <a:prstGeom prst="rect">
            <a:avLst/>
          </a:prstGeom>
        </p:spPr>
      </p:pic>
    </p:spTree>
    <p:extLst>
      <p:ext uri="{BB962C8B-B14F-4D97-AF65-F5344CB8AC3E}">
        <p14:creationId xmlns:p14="http://schemas.microsoft.com/office/powerpoint/2010/main" val="54616230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1" y="4268506"/>
            <a:ext cx="11200070"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10" name="Presentation Title"/>
          <p:cNvSpPr>
            <a:spLocks noGrp="1"/>
          </p:cNvSpPr>
          <p:nvPr>
            <p:ph type="body" sz="quarter" idx="14" hasCustomPrompt="1"/>
          </p:nvPr>
        </p:nvSpPr>
        <p:spPr>
          <a:xfrm>
            <a:off x="496631" y="2706317"/>
            <a:ext cx="11200070" cy="997196"/>
          </a:xfrm>
        </p:spPr>
        <p:txBody>
          <a:bodyPr wrap="square">
            <a:noAutofit/>
          </a:bodyPr>
          <a:lstStyle>
            <a:lvl1pPr>
              <a:lnSpc>
                <a:spcPct val="90000"/>
              </a:lnSpc>
              <a:spcBef>
                <a:spcPts val="0"/>
              </a:spcBef>
              <a:defRPr sz="3599" b="1" baseline="0"/>
            </a:lvl1pPr>
          </a:lstStyle>
          <a:p>
            <a:pPr lvl="0"/>
            <a:r>
              <a:rPr lang="en-US"/>
              <a:t>Title Goes Here </a:t>
            </a:r>
            <a:br>
              <a:rPr lang="en-US"/>
            </a:br>
            <a:r>
              <a:rPr lang="en-US"/>
              <a:t>and Here and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880291"/>
            <a:ext cx="1202973" cy="215887"/>
          </a:xfrm>
          <a:prstGeom prst="rect">
            <a:avLst/>
          </a:prstGeom>
        </p:spPr>
      </p:pic>
      <p:pic>
        <p:nvPicPr>
          <p:cNvPr id="13" name="SAP Logo" descr="SAP Logo" title="SAP Logo">
            <a:extLst>
              <a:ext uri="{FF2B5EF4-FFF2-40B4-BE49-F238E27FC236}">
                <a16:creationId xmlns:a16="http://schemas.microsoft.com/office/drawing/2014/main" id="{4574B45C-834A-49E8-BB76-4FB67B560314}"/>
              </a:ext>
            </a:extLst>
          </p:cNvPr>
          <p:cNvPicPr>
            <a:picLocks noChangeAspect="1"/>
          </p:cNvPicPr>
          <p:nvPr userDrawn="1"/>
        </p:nvPicPr>
        <p:blipFill>
          <a:blip r:embed="rId3"/>
          <a:stretch>
            <a:fillRect/>
          </a:stretch>
        </p:blipFill>
        <p:spPr>
          <a:xfrm>
            <a:off x="9731479" y="6144694"/>
            <a:ext cx="1963635" cy="360000"/>
          </a:xfrm>
          <a:prstGeom prst="rect">
            <a:avLst/>
          </a:prstGeom>
        </p:spPr>
      </p:pic>
    </p:spTree>
    <p:extLst>
      <p:ext uri="{BB962C8B-B14F-4D97-AF65-F5344CB8AC3E}">
        <p14:creationId xmlns:p14="http://schemas.microsoft.com/office/powerpoint/2010/main" val="371079540"/>
      </p:ext>
    </p:extLst>
  </p:cSld>
  <p:clrMapOvr>
    <a:masterClrMapping/>
  </p:clrMapOvr>
  <p:extLst>
    <p:ext uri="{DCECCB84-F9BA-43D5-87BE-67443E8EF086}">
      <p15:sldGuideLst xmlns:p15="http://schemas.microsoft.com/office/powerpoint/2012/main">
        <p15:guide id="1" pos="312">
          <p15:clr>
            <a:srgbClr val="FBAE40"/>
          </p15:clr>
        </p15:guide>
        <p15:guide id="4" orient="horz" pos="336">
          <p15:clr>
            <a:srgbClr val="FBAE40"/>
          </p15:clr>
        </p15:guide>
        <p15:guide id="5" orient="horz" pos="3984">
          <p15:clr>
            <a:srgbClr val="FBAE40"/>
          </p15:clr>
        </p15:guide>
        <p15:guide id="6" pos="7368">
          <p15:clr>
            <a:srgbClr val="FBAE40"/>
          </p15:clr>
        </p15:guide>
        <p15:guide id="7" pos="31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1">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1" y="4268506"/>
            <a:ext cx="6580445"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1" y="2706317"/>
            <a:ext cx="6580445" cy="997196"/>
          </a:xfrm>
        </p:spPr>
        <p:txBody>
          <a:bodyPr wrap="square">
            <a:noAutofit/>
          </a:bodyPr>
          <a:lstStyle>
            <a:lvl1pPr>
              <a:lnSpc>
                <a:spcPct val="90000"/>
              </a:lnSpc>
              <a:spcBef>
                <a:spcPts val="0"/>
              </a:spcBef>
              <a:defRPr sz="3599"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609783"/>
            <a:ext cx="1202973" cy="215887"/>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789" y="1609725"/>
            <a:ext cx="3651919" cy="3651919"/>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9" y="6144694"/>
            <a:ext cx="1963635" cy="360000"/>
          </a:xfrm>
          <a:prstGeom prst="rect">
            <a:avLst/>
          </a:prstGeom>
        </p:spPr>
      </p:pic>
    </p:spTree>
    <p:extLst>
      <p:ext uri="{BB962C8B-B14F-4D97-AF65-F5344CB8AC3E}">
        <p14:creationId xmlns:p14="http://schemas.microsoft.com/office/powerpoint/2010/main" val="3169257377"/>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2045" y="1609725"/>
            <a:ext cx="3670662" cy="3670662"/>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1" y="4268506"/>
            <a:ext cx="6580445"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1" y="2706317"/>
            <a:ext cx="6580445" cy="997196"/>
          </a:xfrm>
        </p:spPr>
        <p:txBody>
          <a:bodyPr wrap="square">
            <a:noAutofit/>
          </a:bodyPr>
          <a:lstStyle>
            <a:lvl1pPr>
              <a:lnSpc>
                <a:spcPct val="90000"/>
              </a:lnSpc>
              <a:spcBef>
                <a:spcPts val="0"/>
              </a:spcBef>
              <a:defRPr sz="3599"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629" y="1609783"/>
            <a:ext cx="1202973" cy="215887"/>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9" y="6144694"/>
            <a:ext cx="1963635" cy="360000"/>
          </a:xfrm>
          <a:prstGeom prst="rect">
            <a:avLst/>
          </a:prstGeom>
        </p:spPr>
      </p:pic>
    </p:spTree>
    <p:extLst>
      <p:ext uri="{BB962C8B-B14F-4D97-AF65-F5344CB8AC3E}">
        <p14:creationId xmlns:p14="http://schemas.microsoft.com/office/powerpoint/2010/main" val="3434206399"/>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Custom">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gray">
          <a:xfrm>
            <a:off x="496631" y="4268506"/>
            <a:ext cx="6580445"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1" y="2706317"/>
            <a:ext cx="6580445" cy="997196"/>
          </a:xfrm>
        </p:spPr>
        <p:txBody>
          <a:bodyPr wrap="square">
            <a:noAutofit/>
          </a:bodyPr>
          <a:lstStyle>
            <a:lvl1pPr>
              <a:lnSpc>
                <a:spcPct val="90000"/>
              </a:lnSpc>
              <a:spcBef>
                <a:spcPts val="0"/>
              </a:spcBef>
              <a:defRPr sz="3599" b="1" baseline="0"/>
            </a:lvl1pPr>
          </a:lstStyle>
          <a:p>
            <a:pPr lvl="0"/>
            <a:r>
              <a:rPr lang="en-US"/>
              <a:t>Title Goes Here </a:t>
            </a:r>
            <a:br>
              <a:rPr lang="en-US"/>
            </a:br>
            <a:r>
              <a:rPr lang="en-US"/>
              <a:t>and Here and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629" y="1609783"/>
            <a:ext cx="1202973" cy="215887"/>
          </a:xfrm>
          <a:prstGeom prst="rect">
            <a:avLst/>
          </a:prstGeom>
        </p:spPr>
      </p:pic>
      <p:sp>
        <p:nvSpPr>
          <p:cNvPr id="12" name="Picture Placeholder 3"/>
          <p:cNvSpPr>
            <a:spLocks noGrp="1"/>
          </p:cNvSpPr>
          <p:nvPr>
            <p:ph type="pic" sz="quarter" idx="15"/>
          </p:nvPr>
        </p:nvSpPr>
        <p:spPr>
          <a:xfrm>
            <a:off x="7594419" y="1593669"/>
            <a:ext cx="3657600" cy="3657600"/>
          </a:xfrm>
        </p:spPr>
        <p:txBody>
          <a:bodyPr/>
          <a:lstStyle/>
          <a:p>
            <a:r>
              <a:rPr lang="en-US"/>
              <a:t>Click icon to add picture</a:t>
            </a:r>
            <a:endParaRPr lang="de-DE"/>
          </a:p>
        </p:txBody>
      </p:sp>
      <p:sp>
        <p:nvSpPr>
          <p:cNvPr id="11" name="Rounded Rectangle 10"/>
          <p:cNvSpPr/>
          <p:nvPr userDrawn="1"/>
        </p:nvSpPr>
        <p:spPr bwMode="gray">
          <a:xfrm>
            <a:off x="7909611" y="3803581"/>
            <a:ext cx="3027216" cy="127225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5991" tIns="35991" rIns="35991" bIns="35991" rtlCol="0" anchor="ctr">
            <a:spAutoFit/>
          </a:bodyPr>
          <a:lstStyle/>
          <a:p>
            <a:pPr fontAlgn="base">
              <a:spcBef>
                <a:spcPct val="50000"/>
              </a:spcBef>
              <a:spcAft>
                <a:spcPct val="0"/>
              </a:spcAft>
              <a:buClr>
                <a:srgbClr val="F0AB00"/>
              </a:buClr>
              <a:buSzPct val="80000"/>
            </a:pPr>
            <a:r>
              <a:rPr lang="en-US" sz="1000" b="1" kern="0">
                <a:solidFill>
                  <a:sysClr val="windowText" lastClr="000000"/>
                </a:solidFill>
                <a:ea typeface="Arial Unicode MS" pitchFamily="34" charset="-128"/>
                <a:cs typeface="Arial Unicode MS" pitchFamily="34" charset="-128"/>
                <a:sym typeface="Arial"/>
              </a:rPr>
              <a:t>NOTE: </a:t>
            </a:r>
            <a:r>
              <a:rPr lang="en-US" sz="1000" kern="0">
                <a:solidFill>
                  <a:sysClr val="windowText" lastClr="000000"/>
                </a:solidFill>
                <a:ea typeface="Arial Unicode MS" pitchFamily="34" charset="-128"/>
                <a:cs typeface="Arial Unicode MS" pitchFamily="34" charset="-128"/>
                <a:sym typeface="Arial"/>
              </a:rPr>
              <a:t>Delete the yellow stickers</a:t>
            </a:r>
            <a:r>
              <a:rPr lang="en-US" sz="1000" kern="0" baseline="0">
                <a:solidFill>
                  <a:sysClr val="windowText" lastClr="000000"/>
                </a:solidFill>
                <a:ea typeface="Arial Unicode MS" pitchFamily="34" charset="-128"/>
                <a:cs typeface="Arial Unicode MS" pitchFamily="34" charset="-128"/>
                <a:sym typeface="Arial"/>
              </a:rPr>
              <a:t> when finished.</a:t>
            </a:r>
            <a:endParaRPr lang="en-US" sz="1000" kern="0">
              <a:solidFill>
                <a:sysClr val="windowText" lastClr="000000"/>
              </a:solidFill>
              <a:ea typeface="Arial Unicode MS" pitchFamily="34" charset="-128"/>
              <a:cs typeface="Arial Unicode MS" pitchFamily="34" charset="-128"/>
              <a:sym typeface="Arial"/>
            </a:endParaRPr>
          </a:p>
          <a:p>
            <a:pPr marL="0" marR="0" lvl="0" indent="0" algn="l" defTabSz="1088449" rtl="0" eaLnBrk="1" fontAlgn="base" latinLnBrk="0" hangingPunct="1">
              <a:lnSpc>
                <a:spcPct val="100000"/>
              </a:lnSpc>
              <a:spcBef>
                <a:spcPts val="600"/>
              </a:spcBef>
              <a:spcAft>
                <a:spcPct val="0"/>
              </a:spcAft>
              <a:buClr>
                <a:srgbClr val="F0AB00"/>
              </a:buClr>
              <a:buSzPct val="80000"/>
              <a:buFontTx/>
              <a:buNone/>
              <a:tabLst/>
              <a:defRPr/>
            </a:pPr>
            <a:r>
              <a:rPr lang="en-US" sz="1000" kern="0">
                <a:solidFill>
                  <a:sysClr val="windowText" lastClr="000000"/>
                </a:solidFill>
                <a:ea typeface="Arial Unicode MS" pitchFamily="34" charset="-128"/>
                <a:cs typeface="Arial Unicode MS" pitchFamily="34" charset="-128"/>
                <a:sym typeface="Arial"/>
              </a:rPr>
              <a:t>Samples of a title slide with</a:t>
            </a:r>
            <a:r>
              <a:rPr lang="en-US" sz="1000" kern="0" baseline="0">
                <a:solidFill>
                  <a:sysClr val="windowText" lastClr="000000"/>
                </a:solidFill>
                <a:ea typeface="Arial Unicode MS" pitchFamily="34" charset="-128"/>
                <a:cs typeface="Arial Unicode MS" pitchFamily="34" charset="-128"/>
                <a:sym typeface="Arial"/>
              </a:rPr>
              <a:t> a pictogram are also available in this template.</a:t>
            </a:r>
          </a:p>
          <a:p>
            <a:pPr marL="0" marR="0" lvl="0" indent="0" algn="l" defTabSz="1088449" rtl="0" eaLnBrk="1" fontAlgn="base" latinLnBrk="0" hangingPunct="1">
              <a:lnSpc>
                <a:spcPct val="100000"/>
              </a:lnSpc>
              <a:spcBef>
                <a:spcPts val="600"/>
              </a:spcBef>
              <a:spcAft>
                <a:spcPct val="0"/>
              </a:spcAft>
              <a:buClr>
                <a:srgbClr val="F0AB00"/>
              </a:buClr>
              <a:buSzPct val="80000"/>
              <a:buFontTx/>
              <a:buNone/>
              <a:tabLst/>
              <a:defRPr/>
            </a:pPr>
            <a:r>
              <a:rPr lang="en-US" sz="1000" kern="0">
                <a:solidFill>
                  <a:sysClr val="windowText" lastClr="000000"/>
                </a:solidFill>
                <a:ea typeface="Arial Unicode MS" pitchFamily="34" charset="-128"/>
                <a:cs typeface="Arial Unicode MS" pitchFamily="34" charset="-128"/>
                <a:sym typeface="Arial"/>
              </a:rPr>
              <a:t>See </a:t>
            </a:r>
            <a:r>
              <a:rPr lang="en-US" sz="1000" kern="0">
                <a:solidFill>
                  <a:sysClr val="windowText" lastClr="000000"/>
                </a:solidFill>
                <a:ea typeface="Arial Unicode MS" pitchFamily="34" charset="-128"/>
                <a:cs typeface="Arial Unicode MS" pitchFamily="34" charset="-128"/>
                <a:sym typeface="Arial"/>
                <a:hlinkClick r:id="rId3"/>
              </a:rPr>
              <a:t>SAP Image Library</a:t>
            </a:r>
            <a:r>
              <a:rPr lang="en-US" sz="1000" kern="0">
                <a:solidFill>
                  <a:sysClr val="windowText" lastClr="000000"/>
                </a:solidFill>
                <a:ea typeface="Arial Unicode MS" pitchFamily="34" charset="-128"/>
                <a:cs typeface="Arial Unicode MS" pitchFamily="34" charset="-128"/>
                <a:sym typeface="Arial"/>
              </a:rPr>
              <a:t> for other available images you can sort</a:t>
            </a:r>
            <a:r>
              <a:rPr lang="en-US" sz="1000" kern="0" baseline="0">
                <a:solidFill>
                  <a:sysClr val="windowText" lastClr="000000"/>
                </a:solidFill>
                <a:ea typeface="Arial Unicode MS" pitchFamily="34" charset="-128"/>
                <a:cs typeface="Arial Unicode MS" pitchFamily="34" charset="-128"/>
                <a:sym typeface="Arial"/>
              </a:rPr>
              <a:t> using the drop down menu and selecting illustration options. </a:t>
            </a:r>
            <a:endParaRPr lang="en-US" sz="1000" kern="0">
              <a:solidFill>
                <a:sysClr val="windowText" lastClr="000000"/>
              </a:solidFill>
              <a:ea typeface="Arial Unicode MS" pitchFamily="34" charset="-128"/>
              <a:cs typeface="Arial Unicode MS" pitchFamily="34" charset="-128"/>
              <a:sym typeface="Arial"/>
            </a:endParaRPr>
          </a:p>
        </p:txBody>
      </p:sp>
      <p:pic>
        <p:nvPicPr>
          <p:cNvPr id="9" name="SAP Logo" descr="SAP Logo" title="SAP Logo"/>
          <p:cNvPicPr>
            <a:picLocks noChangeAspect="1"/>
          </p:cNvPicPr>
          <p:nvPr userDrawn="1"/>
        </p:nvPicPr>
        <p:blipFill>
          <a:blip r:embed="rId4"/>
          <a:stretch>
            <a:fillRect/>
          </a:stretch>
        </p:blipFill>
        <p:spPr>
          <a:xfrm>
            <a:off x="9731479" y="6144694"/>
            <a:ext cx="1963635" cy="360000"/>
          </a:xfrm>
          <a:prstGeom prst="rect">
            <a:avLst/>
          </a:prstGeom>
        </p:spPr>
      </p:pic>
    </p:spTree>
    <p:extLst>
      <p:ext uri="{BB962C8B-B14F-4D97-AF65-F5344CB8AC3E}">
        <p14:creationId xmlns:p14="http://schemas.microsoft.com/office/powerpoint/2010/main" val="2504950817"/>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98442" y="1602581"/>
            <a:ext cx="11179376" cy="47046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6"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Agenda</a:t>
            </a:r>
          </a:p>
        </p:txBody>
      </p:sp>
    </p:spTree>
    <p:extLst>
      <p:ext uri="{BB962C8B-B14F-4D97-AF65-F5344CB8AC3E}">
        <p14:creationId xmlns:p14="http://schemas.microsoft.com/office/powerpoint/2010/main" val="2909435370"/>
      </p:ext>
    </p:extLst>
  </p:cSld>
  <p:clrMapOvr>
    <a:masterClrMapping/>
  </p:clrMapOvr>
  <p:extLst>
    <p:ext uri="{DCECCB84-F9BA-43D5-87BE-67443E8EF086}">
      <p15:sldGuideLst xmlns:p15="http://schemas.microsoft.com/office/powerpoint/2012/main">
        <p15:guide id="1" pos="311">
          <p15:clr>
            <a:srgbClr val="FBAE40"/>
          </p15:clr>
        </p15:guide>
        <p15:guide id="3" orient="horz" pos="336">
          <p15:clr>
            <a:srgbClr val="FBAE40"/>
          </p15:clr>
        </p15:guide>
        <p15:guide id="4" orient="horz" pos="576">
          <p15:clr>
            <a:srgbClr val="FBAE40"/>
          </p15:clr>
        </p15:guide>
        <p15:guide id="5" orient="horz" pos="1008">
          <p15:clr>
            <a:srgbClr val="FBAE40"/>
          </p15:clr>
        </p15:guide>
        <p15:guide id="6" orient="horz" pos="3984">
          <p15:clr>
            <a:srgbClr val="FBAE40"/>
          </p15:clr>
        </p15:guide>
        <p15:guide id="7" pos="736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3090446"/>
            <a:ext cx="11179376" cy="677108"/>
          </a:xfrm>
        </p:spPr>
        <p:txBody>
          <a:bodyPr anchor="ctr" anchorCtr="0">
            <a:noAutofit/>
          </a:bodyPr>
          <a:lstStyle>
            <a:lvl1pPr>
              <a:defRPr sz="4399">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3215966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2893524188"/>
      </p:ext>
    </p:extLst>
  </p:cSld>
  <p:clrMapOvr>
    <a:masterClrMapping/>
  </p:clrMapOvr>
  <p:extLst>
    <p:ext uri="{DCECCB84-F9BA-43D5-87BE-67443E8EF086}">
      <p15:sldGuideLst xmlns:p15="http://schemas.microsoft.com/office/powerpoint/2012/main">
        <p15:guide id="1" pos="7368">
          <p15:clr>
            <a:srgbClr val="FBAE40"/>
          </p15:clr>
        </p15:guide>
        <p15:guide id="2" orient="horz" pos="576">
          <p15:clr>
            <a:srgbClr val="FBAE40"/>
          </p15:clr>
        </p15:guide>
        <p15:guide id="3" orient="horz" pos="3984">
          <p15:clr>
            <a:srgbClr val="FBAE40"/>
          </p15:clr>
        </p15:guide>
        <p15:guide id="4" orient="horz" pos="336">
          <p15:clr>
            <a:srgbClr val="FBAE40"/>
          </p15:clr>
        </p15:guide>
        <p15:guide id="5" pos="3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6" y="1602790"/>
            <a:ext cx="11196638"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hasCustomPrompt="1"/>
          </p:nvPr>
        </p:nvSpPr>
        <p:spPr bwMode="gray">
          <a:xfrm>
            <a:off x="496631"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2030817936"/>
      </p:ext>
    </p:extLst>
  </p:cSld>
  <p:clrMapOvr>
    <a:masterClrMapping/>
  </p:clrMapOvr>
  <p:extLst>
    <p:ext uri="{DCECCB84-F9BA-43D5-87BE-67443E8EF086}">
      <p15:sldGuideLst xmlns:p15="http://schemas.microsoft.com/office/powerpoint/2012/main">
        <p15:guide id="2" orient="horz" pos="1008">
          <p15:clr>
            <a:srgbClr val="FBAE40"/>
          </p15:clr>
        </p15:guide>
        <p15:guide id="3" pos="7368">
          <p15:clr>
            <a:srgbClr val="FBAE40"/>
          </p15:clr>
        </p15:guide>
        <p15:guide id="4" pos="306">
          <p15:clr>
            <a:srgbClr val="FBAE40"/>
          </p15:clr>
        </p15:guide>
        <p15:guide id="5" orient="horz" pos="398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6277292" y="1604126"/>
            <a:ext cx="5407098" cy="4720475"/>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7" name="Text placeholder - column 2"/>
          <p:cNvSpPr>
            <a:spLocks noGrp="1"/>
          </p:cNvSpPr>
          <p:nvPr>
            <p:ph type="body" sz="quarter" idx="10" hasCustomPrompt="1"/>
          </p:nvPr>
        </p:nvSpPr>
        <p:spPr>
          <a:xfrm>
            <a:off x="498476" y="1602790"/>
            <a:ext cx="5413057"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416549"/>
      </p:ext>
    </p:extLst>
  </p:cSld>
  <p:clrMapOvr>
    <a:masterClrMapping/>
  </p:clrMapOvr>
  <p:extLst>
    <p:ext uri="{DCECCB84-F9BA-43D5-87BE-67443E8EF086}">
      <p15:sldGuideLst xmlns:p15="http://schemas.microsoft.com/office/powerpoint/2012/main">
        <p15:guide id="1" pos="3726">
          <p15:clr>
            <a:srgbClr val="FBAE40"/>
          </p15:clr>
        </p15:guide>
        <p15:guide id="2" orient="horz" pos="3984">
          <p15:clr>
            <a:srgbClr val="FBAE40"/>
          </p15:clr>
        </p15:guide>
        <p15:guide id="3" orient="horz" pos="1008">
          <p15:clr>
            <a:srgbClr val="FBAE40"/>
          </p15:clr>
        </p15:guide>
        <p15:guide id="4" orient="horz" pos="576">
          <p15:clr>
            <a:srgbClr val="FBAE40"/>
          </p15:clr>
        </p15:guide>
        <p15:guide id="5" orient="horz" pos="336">
          <p15:clr>
            <a:srgbClr val="FBAE40"/>
          </p15:clr>
        </p15:guide>
        <p15:guide id="6" pos="306">
          <p15:clr>
            <a:srgbClr val="FBAE40"/>
          </p15:clr>
        </p15:guide>
        <p15:guide id="7" pos="7368">
          <p15:clr>
            <a:srgbClr val="FBAE40"/>
          </p15:clr>
        </p15:guide>
        <p15:guide id="8" pos="39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2045" y="1609725"/>
            <a:ext cx="3670662" cy="3670662"/>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pic>
        <p:nvPicPr>
          <p:cNvPr id="13" name="Picture 12"/>
          <p:cNvPicPr>
            <a:picLocks noChangeAspect="1"/>
          </p:cNvPicPr>
          <p:nvPr userDrawn="1"/>
        </p:nvPicPr>
        <p:blipFill>
          <a:blip r:embed="rId3"/>
          <a:stretch>
            <a:fillRect/>
          </a:stretch>
        </p:blipFill>
        <p:spPr>
          <a:xfrm>
            <a:off x="496629" y="1609668"/>
            <a:ext cx="1203600" cy="216000"/>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475007464"/>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57053" y="1602788"/>
            <a:ext cx="3474720" cy="470459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
        <p:nvSpPr>
          <p:cNvPr id="10" name="Text placeholder - column 2"/>
          <p:cNvSpPr>
            <a:spLocks noGrp="1"/>
          </p:cNvSpPr>
          <p:nvPr>
            <p:ph type="body" sz="quarter" idx="10" hasCustomPrompt="1"/>
          </p:nvPr>
        </p:nvSpPr>
        <p:spPr>
          <a:xfrm>
            <a:off x="498477" y="1602790"/>
            <a:ext cx="347472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173413"/>
      </p:ext>
    </p:extLst>
  </p:cSld>
  <p:clrMapOvr>
    <a:masterClrMapping/>
  </p:clrMapOvr>
  <p:extLst>
    <p:ext uri="{DCECCB84-F9BA-43D5-87BE-67443E8EF086}">
      <p15:sldGuideLst xmlns:p15="http://schemas.microsoft.com/office/powerpoint/2012/main">
        <p15:guide id="1" pos="5178">
          <p15:clr>
            <a:srgbClr val="FBAE40"/>
          </p15:clr>
        </p15:guide>
        <p15:guide id="2" orient="horz" pos="1008">
          <p15:clr>
            <a:srgbClr val="FBAE40"/>
          </p15:clr>
        </p15:guide>
        <p15:guide id="3" orient="horz" pos="576">
          <p15:clr>
            <a:srgbClr val="FBAE40"/>
          </p15:clr>
        </p15:guide>
        <p15:guide id="4" orient="horz" pos="336">
          <p15:clr>
            <a:srgbClr val="FBAE40"/>
          </p15:clr>
        </p15:guide>
        <p15:guide id="5" orient="horz" pos="3984">
          <p15:clr>
            <a:srgbClr val="FBAE40"/>
          </p15:clr>
        </p15:guide>
        <p15:guide id="6" pos="306">
          <p15:clr>
            <a:srgbClr val="FBAE40"/>
          </p15:clr>
        </p15:guide>
        <p15:guide id="7" pos="7368">
          <p15:clr>
            <a:srgbClr val="FBAE40"/>
          </p15:clr>
        </p15:guide>
        <p15:guide id="8" pos="2514">
          <p15:clr>
            <a:srgbClr val="FBAE40"/>
          </p15:clr>
        </p15:guide>
        <p15:guide id="9" pos="2742">
          <p15:clr>
            <a:srgbClr val="FBAE40"/>
          </p15:clr>
        </p15:guide>
        <p15:guide id="10" pos="493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616760"/>
            <a:ext cx="5407446" cy="170784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8" y="1620000"/>
            <a:ext cx="5407446"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6276943" y="1620000"/>
            <a:ext cx="5407447"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53908155"/>
      </p:ext>
    </p:extLst>
  </p:cSld>
  <p:clrMapOvr>
    <a:masterClrMapping/>
  </p:clrMapOvr>
  <p:extLst>
    <p:ext uri="{DCECCB84-F9BA-43D5-87BE-67443E8EF086}">
      <p15:sldGuideLst xmlns:p15="http://schemas.microsoft.com/office/powerpoint/2012/main">
        <p15:guide id="1" pos="3726">
          <p15:clr>
            <a:srgbClr val="FBAE40"/>
          </p15:clr>
        </p15:guide>
        <p15:guide id="2" orient="horz" pos="336">
          <p15:clr>
            <a:srgbClr val="FBAE40"/>
          </p15:clr>
        </p15:guide>
        <p15:guide id="3" pos="306">
          <p15:clr>
            <a:srgbClr val="FBAE40"/>
          </p15:clr>
        </p15:guide>
        <p15:guide id="4" pos="7368">
          <p15:clr>
            <a:srgbClr val="FBAE40"/>
          </p15:clr>
        </p15:guide>
        <p15:guide id="5" pos="3954">
          <p15:clr>
            <a:srgbClr val="FBAE40"/>
          </p15:clr>
        </p15:guide>
        <p15:guide id="6" orient="horz" pos="576">
          <p15:clr>
            <a:srgbClr val="FBAE40"/>
          </p15:clr>
        </p15:guide>
        <p15:guide id="7" orient="horz" pos="1008">
          <p15:clr>
            <a:srgbClr val="FBAE40"/>
          </p15:clr>
        </p15:guide>
        <p15:guide id="8" orient="horz" pos="39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8" y="1602788"/>
            <a:ext cx="3464693"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8220393" y="1602788"/>
            <a:ext cx="347472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9" name="Text placeholder - column 2"/>
          <p:cNvSpPr>
            <a:spLocks noGrp="1"/>
          </p:cNvSpPr>
          <p:nvPr>
            <p:ph type="body" sz="quarter" idx="15" hasCustomPrompt="1"/>
          </p:nvPr>
        </p:nvSpPr>
        <p:spPr>
          <a:xfrm>
            <a:off x="4357053" y="4200548"/>
            <a:ext cx="3474720" cy="2124052"/>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4357053" y="1602788"/>
            <a:ext cx="347472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1" name="Title Placeholder 1"/>
          <p:cNvSpPr>
            <a:spLocks noGrp="1"/>
          </p:cNvSpPr>
          <p:nvPr>
            <p:ph type="title" hasCustomPrompt="1"/>
          </p:nvPr>
        </p:nvSpPr>
        <p:spPr bwMode="gray">
          <a:xfrm>
            <a:off x="496631" y="533400"/>
            <a:ext cx="11198483"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Tree>
    <p:extLst>
      <p:ext uri="{BB962C8B-B14F-4D97-AF65-F5344CB8AC3E}">
        <p14:creationId xmlns:p14="http://schemas.microsoft.com/office/powerpoint/2010/main" val="911253637"/>
      </p:ext>
    </p:extLst>
  </p:cSld>
  <p:clrMapOvr>
    <a:masterClrMapping/>
  </p:clrMapOvr>
  <p:extLst>
    <p:ext uri="{DCECCB84-F9BA-43D5-87BE-67443E8EF086}">
      <p15:sldGuideLst xmlns:p15="http://schemas.microsoft.com/office/powerpoint/2012/main">
        <p15:guide id="1" pos="4938">
          <p15:clr>
            <a:srgbClr val="FBAE40"/>
          </p15:clr>
        </p15:guide>
        <p15:guide id="3" pos="306">
          <p15:clr>
            <a:srgbClr val="FBAE40"/>
          </p15:clr>
        </p15:guide>
        <p15:guide id="4" pos="7368">
          <p15:clr>
            <a:srgbClr val="FBAE40"/>
          </p15:clr>
        </p15:guide>
        <p15:guide id="5" pos="2502">
          <p15:clr>
            <a:srgbClr val="FBAE40"/>
          </p15:clr>
        </p15:guide>
        <p15:guide id="6" pos="2736">
          <p15:clr>
            <a:srgbClr val="FBAE40"/>
          </p15:clr>
        </p15:guide>
        <p15:guide id="7" pos="5178">
          <p15:clr>
            <a:srgbClr val="FBAE40"/>
          </p15:clr>
        </p15:guide>
        <p15:guide id="8" orient="horz" pos="336">
          <p15:clr>
            <a:srgbClr val="FBAE40"/>
          </p15:clr>
        </p15:guide>
        <p15:guide id="9" orient="horz" pos="576">
          <p15:clr>
            <a:srgbClr val="FBAE40"/>
          </p15:clr>
        </p15:guide>
        <p15:guide id="10" orient="horz" pos="1008">
          <p15:clr>
            <a:srgbClr val="FBAE40"/>
          </p15:clr>
        </p15:guide>
        <p15:guide id="11" orient="horz" pos="2418">
          <p15:clr>
            <a:srgbClr val="FBAE40"/>
          </p15:clr>
        </p15:guide>
        <p15:guide id="12" orient="horz" pos="2646">
          <p15:clr>
            <a:srgbClr val="FBAE40"/>
          </p15:clr>
        </p15:guide>
        <p15:guide id="13" orient="horz" pos="39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3713760"/>
            <a:ext cx="2496637" cy="2610841"/>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738" y="1620000"/>
            <a:ext cx="2487168"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7" name="Text placeholder - column 2"/>
          <p:cNvSpPr>
            <a:spLocks noGrp="1"/>
          </p:cNvSpPr>
          <p:nvPr>
            <p:ph type="body" sz="quarter" idx="13" hasCustomPrompt="1"/>
          </p:nvPr>
        </p:nvSpPr>
        <p:spPr>
          <a:xfrm>
            <a:off x="9192463" y="3713761"/>
            <a:ext cx="2504237" cy="2610841"/>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192463" y="1620000"/>
            <a:ext cx="2487168"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9" name="Text placeholder - column 2"/>
          <p:cNvSpPr>
            <a:spLocks noGrp="1"/>
          </p:cNvSpPr>
          <p:nvPr>
            <p:ph type="body" sz="quarter" idx="15" hasCustomPrompt="1"/>
          </p:nvPr>
        </p:nvSpPr>
        <p:spPr>
          <a:xfrm>
            <a:off x="3399980" y="3713761"/>
            <a:ext cx="2503933" cy="2610841"/>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399980" y="1620000"/>
            <a:ext cx="2487168"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3" name="Text placeholder - column 2"/>
          <p:cNvSpPr>
            <a:spLocks noGrp="1"/>
          </p:cNvSpPr>
          <p:nvPr>
            <p:ph type="body" sz="quarter" idx="17" hasCustomPrompt="1"/>
          </p:nvPr>
        </p:nvSpPr>
        <p:spPr>
          <a:xfrm>
            <a:off x="6296222" y="3713761"/>
            <a:ext cx="2495353" cy="2610841"/>
          </a:xfrm>
        </p:spPr>
        <p:txBody>
          <a:bodyPr/>
          <a:lstStyle>
            <a:lvl1pPr>
              <a:spcBef>
                <a:spcPts val="600"/>
              </a:spcBef>
              <a:defRPr sz="1799"/>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296222" y="1620000"/>
            <a:ext cx="2487168"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11"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4157302828"/>
      </p:ext>
    </p:extLst>
  </p:cSld>
  <p:clrMapOvr>
    <a:masterClrMapping/>
  </p:clrMapOvr>
  <p:extLst>
    <p:ext uri="{DCECCB84-F9BA-43D5-87BE-67443E8EF086}">
      <p15:sldGuideLst xmlns:p15="http://schemas.microsoft.com/office/powerpoint/2012/main">
        <p15:guide id="1" pos="3966">
          <p15:clr>
            <a:srgbClr val="FBAE40"/>
          </p15:clr>
        </p15:guide>
        <p15:guide id="2" orient="horz" pos="2112">
          <p15:clr>
            <a:srgbClr val="FBAE40"/>
          </p15:clr>
        </p15:guide>
        <p15:guide id="3" pos="311">
          <p15:clr>
            <a:srgbClr val="FBAE40"/>
          </p15:clr>
        </p15:guide>
        <p15:guide id="4" pos="7368">
          <p15:clr>
            <a:srgbClr val="FBAE40"/>
          </p15:clr>
        </p15:guide>
        <p15:guide id="5" pos="1890">
          <p15:clr>
            <a:srgbClr val="FBAE40"/>
          </p15:clr>
        </p15:guide>
        <p15:guide id="6" pos="2136">
          <p15:clr>
            <a:srgbClr val="FBAE40"/>
          </p15:clr>
        </p15:guide>
        <p15:guide id="7" pos="3719">
          <p15:clr>
            <a:srgbClr val="FBAE40"/>
          </p15:clr>
        </p15:guide>
        <p15:guide id="8" pos="5538">
          <p15:clr>
            <a:srgbClr val="FBAE40"/>
          </p15:clr>
        </p15:guide>
        <p15:guide id="9" pos="5790">
          <p15:clr>
            <a:srgbClr val="FBAE40"/>
          </p15:clr>
        </p15:guide>
        <p15:guide id="10" orient="horz" pos="2334">
          <p15:clr>
            <a:srgbClr val="FBAE40"/>
          </p15:clr>
        </p15:guide>
        <p15:guide id="11" orient="horz" pos="398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802" indent="-395802">
              <a:lnSpc>
                <a:spcPct val="90000"/>
              </a:lnSpc>
              <a:spcBef>
                <a:spcPts val="600"/>
              </a:spcBef>
              <a:defRPr sz="5997" b="1">
                <a:solidFill>
                  <a:schemeClr val="tx1"/>
                </a:solidFill>
              </a:defRPr>
            </a:lvl1pPr>
            <a:lvl2pPr marL="395802" indent="0">
              <a:buNone/>
              <a:defRPr sz="1600">
                <a:solidFill>
                  <a:schemeClr val="tx1"/>
                </a:solidFill>
              </a:defRPr>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1330906893"/>
      </p:ext>
    </p:extLst>
  </p:cSld>
  <p:clrMapOvr>
    <a:masterClrMapping/>
  </p:clrMapOvr>
  <p:extLst>
    <p:ext uri="{DCECCB84-F9BA-43D5-87BE-67443E8EF086}">
      <p15:sldGuideLst xmlns:p15="http://schemas.microsoft.com/office/powerpoint/2012/main">
        <p15:guide id="1" pos="7368">
          <p15:clr>
            <a:srgbClr val="FBAE40"/>
          </p15:clr>
        </p15:guide>
        <p15:guide id="2" orient="horz" pos="1008">
          <p15:clr>
            <a:srgbClr val="FBAE40"/>
          </p15:clr>
        </p15:guide>
        <p15:guide id="3" orient="horz" pos="3984">
          <p15:clr>
            <a:srgbClr val="FBAE40"/>
          </p15:clr>
        </p15:guide>
        <p15:guide id="4" pos="3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4" y="0"/>
            <a:ext cx="4065882"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6" name="Title Placeholder 1"/>
          <p:cNvSpPr>
            <a:spLocks noGrp="1"/>
          </p:cNvSpPr>
          <p:nvPr>
            <p:ph type="title" hasCustomPrompt="1"/>
          </p:nvPr>
        </p:nvSpPr>
        <p:spPr bwMode="gray">
          <a:xfrm>
            <a:off x="496631" y="533400"/>
            <a:ext cx="7247195"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
        <p:nvSpPr>
          <p:cNvPr id="8" name="Text placeholder - column 2"/>
          <p:cNvSpPr>
            <a:spLocks noGrp="1"/>
          </p:cNvSpPr>
          <p:nvPr>
            <p:ph type="body" sz="quarter" idx="11" hasCustomPrompt="1"/>
          </p:nvPr>
        </p:nvSpPr>
        <p:spPr>
          <a:xfrm>
            <a:off x="498475" y="1602790"/>
            <a:ext cx="7245353"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655576"/>
      </p:ext>
    </p:extLst>
  </p:cSld>
  <p:clrMapOvr>
    <a:masterClrMapping/>
  </p:clrMapOvr>
  <p:extLst>
    <p:ext uri="{DCECCB84-F9BA-43D5-87BE-67443E8EF086}">
      <p15:sldGuideLst xmlns:p15="http://schemas.microsoft.com/office/powerpoint/2012/main">
        <p15:guide id="1" pos="7367">
          <p15:clr>
            <a:srgbClr val="FBAE40"/>
          </p15:clr>
        </p15:guide>
        <p15:guide id="2" orient="horz" pos="576">
          <p15:clr>
            <a:srgbClr val="FBAE40"/>
          </p15:clr>
        </p15:guide>
        <p15:guide id="3" orient="horz" pos="336">
          <p15:clr>
            <a:srgbClr val="FBAE40"/>
          </p15:clr>
        </p15:guide>
        <p15:guide id="4" orient="horz" pos="1008">
          <p15:clr>
            <a:srgbClr val="FBAE40"/>
          </p15:clr>
        </p15:guide>
        <p15:guide id="5" orient="horz" pos="3984">
          <p15:clr>
            <a:srgbClr val="FBAE40"/>
          </p15:clr>
        </p15:guide>
        <p15:guide id="6" pos="311">
          <p15:clr>
            <a:srgbClr val="FBAE40"/>
          </p15:clr>
        </p15:guide>
        <p15:guide id="7" pos="5111">
          <p15:clr>
            <a:srgbClr val="FBAE40"/>
          </p15:clr>
        </p15:guide>
        <p15:guide id="8" pos="48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6" name="Title Placeholder 1"/>
          <p:cNvSpPr>
            <a:spLocks noGrp="1"/>
          </p:cNvSpPr>
          <p:nvPr>
            <p:ph type="title" hasCustomPrompt="1"/>
          </p:nvPr>
        </p:nvSpPr>
        <p:spPr bwMode="gray">
          <a:xfrm>
            <a:off x="496631" y="533400"/>
            <a:ext cx="5227889" cy="381000"/>
          </a:xfrm>
          <a:prstGeom prst="rect">
            <a:avLst/>
          </a:prstGeom>
        </p:spPr>
        <p:txBody>
          <a:bodyPr vert="horz" wrap="square" lIns="0" tIns="0" rIns="0" bIns="0" rtlCol="0" anchor="t" anchorCtr="0">
            <a:spAutoFit/>
          </a:bodyPr>
          <a:lstStyle>
            <a:lvl1pPr>
              <a:defRPr/>
            </a:lvl1pPr>
          </a:lstStyle>
          <a:p>
            <a:r>
              <a:rPr lang="en-US" noProof="0"/>
              <a:t>Insert Page Title </a:t>
            </a:r>
          </a:p>
        </p:txBody>
      </p:sp>
      <p:sp>
        <p:nvSpPr>
          <p:cNvPr id="9" name="Text placeholder - column 2"/>
          <p:cNvSpPr>
            <a:spLocks noGrp="1"/>
          </p:cNvSpPr>
          <p:nvPr>
            <p:ph type="body" sz="quarter" idx="11" hasCustomPrompt="1"/>
          </p:nvPr>
        </p:nvSpPr>
        <p:spPr>
          <a:xfrm>
            <a:off x="498476" y="1602790"/>
            <a:ext cx="5226050" cy="4721811"/>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518462"/>
      </p:ext>
    </p:extLst>
  </p:cSld>
  <p:clrMapOvr>
    <a:masterClrMapping/>
  </p:clrMapOvr>
  <p:extLst>
    <p:ext uri="{DCECCB84-F9BA-43D5-87BE-67443E8EF086}">
      <p15:sldGuideLst xmlns:p15="http://schemas.microsoft.com/office/powerpoint/2012/main">
        <p15:guide id="1" pos="3839">
          <p15:clr>
            <a:srgbClr val="FBAE40"/>
          </p15:clr>
        </p15:guide>
        <p15:guide id="2" orient="horz" pos="336">
          <p15:clr>
            <a:srgbClr val="FBAE40"/>
          </p15:clr>
        </p15:guide>
        <p15:guide id="3" orient="horz" pos="576">
          <p15:clr>
            <a:srgbClr val="FBAE40"/>
          </p15:clr>
        </p15:guide>
        <p15:guide id="4" orient="horz" pos="1008">
          <p15:clr>
            <a:srgbClr val="FBAE40"/>
          </p15:clr>
        </p15:guide>
        <p15:guide id="5" orient="horz" pos="3984">
          <p15:clr>
            <a:srgbClr val="FBAE40"/>
          </p15:clr>
        </p15:guide>
        <p15:guide id="6" pos="3606">
          <p15:clr>
            <a:srgbClr val="FBAE40"/>
          </p15:clr>
        </p15:guide>
        <p15:guide id="7" pos="311">
          <p15:clr>
            <a:srgbClr val="FBAE40"/>
          </p15:clr>
        </p15:guide>
        <p15:guide id="8" pos="73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3"/>
          <p:cNvSpPr>
            <a:spLocks noGrp="1"/>
          </p:cNvSpPr>
          <p:nvPr>
            <p:ph type="body" sz="quarter" idx="10" hasCustomPrompt="1"/>
          </p:nvPr>
        </p:nvSpPr>
        <p:spPr>
          <a:xfrm>
            <a:off x="498476" y="1602788"/>
            <a:ext cx="5407446" cy="4721812"/>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1493574685"/>
      </p:ext>
    </p:extLst>
  </p:cSld>
  <p:clrMapOvr>
    <a:masterClrMapping/>
  </p:clrMapOvr>
  <p:extLst>
    <p:ext uri="{DCECCB84-F9BA-43D5-87BE-67443E8EF086}">
      <p15:sldGuideLst xmlns:p15="http://schemas.microsoft.com/office/powerpoint/2012/main">
        <p15:guide id="1" pos="3954">
          <p15:clr>
            <a:srgbClr val="FBAE40"/>
          </p15:clr>
        </p15:guide>
        <p15:guide id="2" orient="horz" pos="3984">
          <p15:clr>
            <a:srgbClr val="FBAE40"/>
          </p15:clr>
        </p15:guide>
        <p15:guide id="3" pos="311">
          <p15:clr>
            <a:srgbClr val="FBAE40"/>
          </p15:clr>
        </p15:guide>
        <p15:guide id="4" pos="7367">
          <p15:clr>
            <a:srgbClr val="FBAE40"/>
          </p15:clr>
        </p15:guide>
        <p15:guide id="5" pos="3726">
          <p15:clr>
            <a:srgbClr val="FBAE40"/>
          </p15:clr>
        </p15:guide>
        <p15:guide id="6" orient="horz" pos="336">
          <p15:clr>
            <a:srgbClr val="FBAE40"/>
          </p15:clr>
        </p15:guide>
        <p15:guide id="7" orient="horz" pos="576">
          <p15:clr>
            <a:srgbClr val="FBAE40"/>
          </p15:clr>
        </p15:guide>
        <p15:guide id="8" orient="horz" pos="100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2" y="0"/>
            <a:ext cx="12188825" cy="6858000"/>
          </a:xfrm>
          <a:solidFill>
            <a:schemeClr val="tx2">
              <a:alpha val="70000"/>
            </a:schemeClr>
          </a:solidFill>
        </p:spPr>
        <p:txBody>
          <a:bodyPr vert="horz" lIns="0" tIns="2448000" rIns="0" bIns="0" rtlCol="0" anchor="t" anchorCtr="0">
            <a:noAutofit/>
          </a:bodyPr>
          <a:lstStyle>
            <a:lvl1pPr marL="0" indent="0" algn="ctr" defTabSz="1087688" rtl="0" eaLnBrk="1" latinLnBrk="0" hangingPunct="1">
              <a:spcBef>
                <a:spcPts val="1927"/>
              </a:spcBef>
              <a:buClr>
                <a:schemeClr val="accent1"/>
              </a:buClr>
              <a:buSzPct val="80000"/>
              <a:buFontTx/>
              <a:buNone/>
              <a:defRPr lang="de-DE" sz="1599"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2771417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a:t>Click to add content</a:t>
            </a:r>
          </a:p>
        </p:txBody>
      </p:sp>
      <p:sp>
        <p:nvSpPr>
          <p:cNvPr id="4" name="Title Placeholder 1"/>
          <p:cNvSpPr>
            <a:spLocks noGrp="1"/>
          </p:cNvSpPr>
          <p:nvPr>
            <p:ph type="title" hasCustomPrompt="1"/>
          </p:nvPr>
        </p:nvSpPr>
        <p:spPr bwMode="gray">
          <a:xfrm>
            <a:off x="496631" y="533400"/>
            <a:ext cx="11183001" cy="381000"/>
          </a:xfrm>
          <a:prstGeom prst="rect">
            <a:avLst/>
          </a:prstGeom>
        </p:spPr>
        <p:txBody>
          <a:bodyPr vert="horz" wrap="square" lIns="0" tIns="0" rIns="0" bIns="0" rtlCol="0" anchor="t" anchorCtr="0">
            <a:spAutoFit/>
          </a:bodyPr>
          <a:lstStyle>
            <a:lvl1pPr>
              <a:defRPr/>
            </a:lvl1pPr>
          </a:lstStyle>
          <a:p>
            <a:r>
              <a:rPr lang="en-US" noProof="0"/>
              <a:t>Insert Page Title</a:t>
            </a:r>
          </a:p>
        </p:txBody>
      </p:sp>
    </p:spTree>
    <p:extLst>
      <p:ext uri="{BB962C8B-B14F-4D97-AF65-F5344CB8AC3E}">
        <p14:creationId xmlns:p14="http://schemas.microsoft.com/office/powerpoint/2010/main" val="3125121924"/>
      </p:ext>
    </p:extLst>
  </p:cSld>
  <p:clrMapOvr>
    <a:masterClrMapping/>
  </p:clrMapOvr>
  <p:extLst>
    <p:ext uri="{DCECCB84-F9BA-43D5-87BE-67443E8EF086}">
      <p15:sldGuideLst xmlns:p15="http://schemas.microsoft.com/office/powerpoint/2012/main">
        <p15:guide id="1" pos="7367">
          <p15:clr>
            <a:srgbClr val="FBAE40"/>
          </p15:clr>
        </p15:guide>
        <p15:guide id="2" orient="horz" pos="3984">
          <p15:clr>
            <a:srgbClr val="FBAE40"/>
          </p15:clr>
        </p15:guide>
        <p15:guide id="3" orient="horz" pos="336">
          <p15:clr>
            <a:srgbClr val="FBAE40"/>
          </p15:clr>
        </p15:guide>
        <p15:guide id="4" orient="horz" pos="576">
          <p15:clr>
            <a:srgbClr val="FBAE40"/>
          </p15:clr>
        </p15:guide>
        <p15:guide id="5" orient="horz" pos="1008">
          <p15:clr>
            <a:srgbClr val="FBAE40"/>
          </p15:clr>
        </p15:guide>
        <p15:guide id="6"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Custom">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496629" y="1609668"/>
            <a:ext cx="1203600" cy="216000"/>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 </a:t>
            </a:r>
            <a:br>
              <a:rPr lang="en-US"/>
            </a:br>
            <a:r>
              <a:rPr lang="en-US"/>
              <a:t>Month 00, 2019</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a:t>Title Goes Here </a:t>
            </a:r>
            <a:br>
              <a:rPr lang="en-US"/>
            </a:br>
            <a:r>
              <a:rPr lang="en-US"/>
              <a:t>and Here and Here.</a:t>
            </a:r>
          </a:p>
        </p:txBody>
      </p:sp>
      <p:sp>
        <p:nvSpPr>
          <p:cNvPr id="12" name="Picture Placeholder 3"/>
          <p:cNvSpPr>
            <a:spLocks noGrp="1"/>
          </p:cNvSpPr>
          <p:nvPr>
            <p:ph type="pic" sz="quarter" idx="15"/>
          </p:nvPr>
        </p:nvSpPr>
        <p:spPr>
          <a:xfrm>
            <a:off x="7594419" y="1593669"/>
            <a:ext cx="3657600" cy="3657600"/>
          </a:xfrm>
        </p:spPr>
        <p:txBody>
          <a:bodyPr/>
          <a:lstStyle/>
          <a:p>
            <a:r>
              <a:rPr lang="en-US" dirty="0"/>
              <a:t>Click icon to add picture</a:t>
            </a:r>
            <a:endParaRPr lang="de-DE" dirty="0"/>
          </a:p>
        </p:txBody>
      </p:sp>
      <p:sp>
        <p:nvSpPr>
          <p:cNvPr id="11" name="Rounded Rectangle 10"/>
          <p:cNvSpPr/>
          <p:nvPr userDrawn="1"/>
        </p:nvSpPr>
        <p:spPr bwMode="gray">
          <a:xfrm>
            <a:off x="7909611" y="3803579"/>
            <a:ext cx="3027216" cy="127225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6000" tIns="36000" rIns="36000" bIns="36000" rtlCol="0" anchor="ctr">
            <a:spAutoFit/>
          </a:bodyPr>
          <a:lstStyle/>
          <a:p>
            <a:pPr fontAlgn="base">
              <a:spcBef>
                <a:spcPct val="50000"/>
              </a:spcBef>
              <a:spcAft>
                <a:spcPct val="0"/>
              </a:spcAft>
              <a:buClr>
                <a:srgbClr val="F0AB00"/>
              </a:buClr>
              <a:buSzPct val="80000"/>
            </a:pPr>
            <a:r>
              <a:rPr lang="en-US" sz="1000" b="1" kern="0" dirty="0">
                <a:solidFill>
                  <a:sysClr val="windowText" lastClr="000000"/>
                </a:solidFill>
                <a:ea typeface="Arial Unicode MS" pitchFamily="34" charset="-128"/>
                <a:cs typeface="Arial Unicode MS" pitchFamily="34" charset="-128"/>
                <a:sym typeface="Arial"/>
              </a:rPr>
              <a:t>NOTE: </a:t>
            </a:r>
            <a:r>
              <a:rPr lang="en-US" sz="1000" kern="0" dirty="0">
                <a:solidFill>
                  <a:sysClr val="windowText" lastClr="000000"/>
                </a:solidFill>
                <a:ea typeface="Arial Unicode MS" pitchFamily="34" charset="-128"/>
                <a:cs typeface="Arial Unicode MS" pitchFamily="34" charset="-128"/>
                <a:sym typeface="Arial"/>
              </a:rPr>
              <a:t>Delete the yellow stickers</a:t>
            </a:r>
            <a:r>
              <a:rPr lang="en-US" sz="1000" kern="0" baseline="0" dirty="0">
                <a:solidFill>
                  <a:sysClr val="windowText" lastClr="000000"/>
                </a:solidFill>
                <a:ea typeface="Arial Unicode MS" pitchFamily="34" charset="-128"/>
                <a:cs typeface="Arial Unicode MS" pitchFamily="34" charset="-128"/>
                <a:sym typeface="Arial"/>
              </a:rPr>
              <a:t> when finished.</a:t>
            </a:r>
            <a:endParaRPr lang="en-US" sz="1000" kern="0" dirty="0">
              <a:solidFill>
                <a:sysClr val="windowText" lastClr="000000"/>
              </a:solidFill>
              <a:ea typeface="Arial Unicode MS" pitchFamily="34" charset="-128"/>
              <a:cs typeface="Arial Unicode MS" pitchFamily="34" charset="-128"/>
              <a:sym typeface="Arial"/>
            </a:endParaRP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Samples of a title slide with</a:t>
            </a:r>
            <a:r>
              <a:rPr lang="en-US" sz="1000" kern="0" baseline="0" dirty="0">
                <a:solidFill>
                  <a:sysClr val="windowText" lastClr="000000"/>
                </a:solidFill>
                <a:ea typeface="Arial Unicode MS" pitchFamily="34" charset="-128"/>
                <a:cs typeface="Arial Unicode MS" pitchFamily="34" charset="-128"/>
                <a:sym typeface="Arial"/>
              </a:rPr>
              <a:t> a pictogram are also available in this template.</a:t>
            </a: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See </a:t>
            </a:r>
            <a:r>
              <a:rPr lang="en-US" sz="1000" kern="0" dirty="0">
                <a:solidFill>
                  <a:sysClr val="windowText" lastClr="000000"/>
                </a:solidFill>
                <a:ea typeface="Arial Unicode MS" pitchFamily="34" charset="-128"/>
                <a:cs typeface="Arial Unicode MS" pitchFamily="34" charset="-128"/>
                <a:sym typeface="Arial"/>
                <a:hlinkClick r:id="rId3"/>
              </a:rPr>
              <a:t>SAP Image Library</a:t>
            </a:r>
            <a:r>
              <a:rPr lang="en-US" sz="1000" kern="0" dirty="0">
                <a:solidFill>
                  <a:sysClr val="windowText" lastClr="000000"/>
                </a:solidFill>
                <a:ea typeface="Arial Unicode MS" pitchFamily="34" charset="-128"/>
                <a:cs typeface="Arial Unicode MS" pitchFamily="34" charset="-128"/>
                <a:sym typeface="Arial"/>
              </a:rPr>
              <a:t> for other available images you can sort</a:t>
            </a:r>
            <a:r>
              <a:rPr lang="en-US" sz="1000" kern="0" baseline="0" dirty="0">
                <a:solidFill>
                  <a:sysClr val="windowText" lastClr="000000"/>
                </a:solidFill>
                <a:ea typeface="Arial Unicode MS" pitchFamily="34" charset="-128"/>
                <a:cs typeface="Arial Unicode MS" pitchFamily="34" charset="-128"/>
                <a:sym typeface="Arial"/>
              </a:rPr>
              <a:t> using the drop down menu and selecting illustration options. </a:t>
            </a:r>
            <a:endParaRPr lang="en-US" sz="1000" kern="0" dirty="0">
              <a:solidFill>
                <a:sysClr val="windowText" lastClr="000000"/>
              </a:solidFill>
              <a:ea typeface="Arial Unicode MS" pitchFamily="34" charset="-128"/>
              <a:cs typeface="Arial Unicode MS" pitchFamily="34" charset="-128"/>
              <a:sym typeface="Arial"/>
            </a:endParaRPr>
          </a:p>
        </p:txBody>
      </p:sp>
      <p:pic>
        <p:nvPicPr>
          <p:cNvPr id="13"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3936512226"/>
      </p:ext>
    </p:extLst>
  </p:cSld>
  <p:clrMapOvr>
    <a:masterClrMapping/>
  </p:clrMapOvr>
  <p:extLst>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498">
                <a:solidFill>
                  <a:schemeClr val="accent1"/>
                </a:solidFill>
                <a:latin typeface="+mj-lt"/>
              </a:defRPr>
            </a:lvl1pPr>
          </a:lstStyle>
          <a:p>
            <a:r>
              <a:rPr lang="en-US"/>
              <a:t>Thank You.</a:t>
            </a:r>
            <a:endParaRPr lang="de-DE"/>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39" y="533458"/>
            <a:ext cx="1202973" cy="215887"/>
          </a:xfrm>
          <a:prstGeom prst="rect">
            <a:avLst/>
          </a:prstGeom>
        </p:spPr>
      </p:pic>
      <p:pic>
        <p:nvPicPr>
          <p:cNvPr id="7" name="SAP Logo" descr="SAP Logo" title="SAP Logo"/>
          <p:cNvPicPr>
            <a:picLocks noChangeAspect="1"/>
          </p:cNvPicPr>
          <p:nvPr userDrawn="1"/>
        </p:nvPicPr>
        <p:blipFill>
          <a:blip r:embed="rId3"/>
          <a:stretch>
            <a:fillRect/>
          </a:stretch>
        </p:blipFill>
        <p:spPr>
          <a:xfrm>
            <a:off x="9731479" y="6144694"/>
            <a:ext cx="1963635" cy="360000"/>
          </a:xfrm>
          <a:prstGeom prst="rect">
            <a:avLst/>
          </a:prstGeom>
        </p:spPr>
      </p:pic>
    </p:spTree>
    <p:extLst>
      <p:ext uri="{BB962C8B-B14F-4D97-AF65-F5344CB8AC3E}">
        <p14:creationId xmlns:p14="http://schemas.microsoft.com/office/powerpoint/2010/main" val="2539619187"/>
      </p:ext>
    </p:extLst>
  </p:cSld>
  <p:clrMapOvr>
    <a:masterClrMapping/>
  </p:clrMapOvr>
  <p:hf sldNum="0" hdr="0" ftr="0" dt="0"/>
  <p:extLst>
    <p:ext uri="{DCECCB84-F9BA-43D5-87BE-67443E8EF086}">
      <p15:sldGuideLst xmlns:p15="http://schemas.microsoft.com/office/powerpoint/2012/main">
        <p15:guide id="1" pos="3839">
          <p15:clr>
            <a:srgbClr val="FBAE40"/>
          </p15:clr>
        </p15:guide>
        <p15:guide id="3" orient="horz" pos="3984">
          <p15:clr>
            <a:srgbClr val="FBAE40"/>
          </p15:clr>
        </p15:guide>
        <p15:guide id="4" pos="311">
          <p15:clr>
            <a:srgbClr val="FBAE40"/>
          </p15:clr>
        </p15:guide>
        <p15:guide id="5" pos="7367">
          <p15:clr>
            <a:srgbClr val="FBAE40"/>
          </p15:clr>
        </p15:guide>
        <p15:guide id="6" orient="horz" pos="1008">
          <p15:clr>
            <a:srgbClr val="FBAE40"/>
          </p15:clr>
        </p15:guide>
        <p15:guide id="7" orient="horz" pos="33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9" y="6144694"/>
            <a:ext cx="1963635" cy="360000"/>
          </a:xfrm>
          <a:prstGeom prst="rect">
            <a:avLst/>
          </a:prstGeom>
        </p:spPr>
      </p:pic>
      <p:sp>
        <p:nvSpPr>
          <p:cNvPr id="25"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a:t>© 2019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2"/>
                </a:solidFill>
                <a:latin typeface="Arial"/>
                <a:ea typeface="Arial Unicode MS" panose="020B0604020202020204" pitchFamily="34" charset="-128"/>
                <a:cs typeface="+mn-cs"/>
                <a:hlinkClick r:id="rId3" tooltip="https://www.sap.com/copyright"/>
              </a:rPr>
              <a:t>www.sap.com/copyright</a:t>
            </a:r>
            <a:r>
              <a:rPr lang="en-US" sz="800" kern="1200">
                <a:solidFill>
                  <a:schemeClr val="tx2"/>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for additional trademark information and notices.</a:t>
            </a:r>
          </a:p>
        </p:txBody>
      </p:sp>
      <p:sp>
        <p:nvSpPr>
          <p:cNvPr id="33" name="www.sap.com - contact SAP link">
            <a:hlinkClick r:id="rId4" tooltip="concur.com"/>
          </p:cNvPr>
          <p:cNvSpPr txBox="1"/>
          <p:nvPr userDrawn="1"/>
        </p:nvSpPr>
        <p:spPr bwMode="black">
          <a:xfrm>
            <a:off x="503998" y="2461400"/>
            <a:ext cx="221539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a:solidFill>
                  <a:schemeClr val="tx1"/>
                </a:solidFill>
                <a:latin typeface="Arial"/>
                <a:ea typeface="Arial Unicode MS" panose="020B0604020202020204" pitchFamily="34" charset="-128"/>
                <a:cs typeface="+mn-cs"/>
              </a:rPr>
              <a:t>Learn more at </a:t>
            </a:r>
            <a:r>
              <a:rPr lang="en-US" sz="1100" b="1" kern="1200">
                <a:solidFill>
                  <a:schemeClr val="accent1"/>
                </a:solidFill>
                <a:latin typeface="Arial"/>
                <a:ea typeface="Arial Unicode MS" panose="020B0604020202020204" pitchFamily="34" charset="-128"/>
                <a:cs typeface="+mn-cs"/>
              </a:rPr>
              <a:t>concur.com</a:t>
            </a:r>
          </a:p>
        </p:txBody>
      </p:sp>
      <p:sp>
        <p:nvSpPr>
          <p:cNvPr id="34" name="Follow all of SAP"/>
          <p:cNvSpPr txBox="1"/>
          <p:nvPr userDrawn="1"/>
        </p:nvSpPr>
        <p:spPr bwMode="black">
          <a:xfrm>
            <a:off x="504757" y="1461003"/>
            <a:ext cx="1769146"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all of</a:t>
            </a:r>
            <a:r>
              <a:rPr lang="en-US" sz="1100" b="0" kern="1200" baseline="0">
                <a:solidFill>
                  <a:schemeClr val="tx1"/>
                </a:solidFill>
                <a:latin typeface="Arial"/>
                <a:ea typeface="Arial Unicode MS" panose="020B0604020202020204" pitchFamily="34" charset="-128"/>
                <a:cs typeface="+mn-cs"/>
              </a:rPr>
              <a:t> SAP Concur </a:t>
            </a:r>
            <a:endParaRPr lang="en-US" sz="1100" b="0" kern="1200">
              <a:solidFill>
                <a:schemeClr val="tx1"/>
              </a:solidFill>
              <a:latin typeface="Arial"/>
              <a:ea typeface="Arial Unicode MS" panose="020B0604020202020204" pitchFamily="34" charset="-128"/>
              <a:cs typeface="+mn-cs"/>
            </a:endParaRPr>
          </a:p>
        </p:txBody>
      </p:sp>
      <p:pic>
        <p:nvPicPr>
          <p:cNvPr id="36" name="Linkedin icon with link" descr="Linkedin icon " title="Linkedin icon ">
            <a:hlinkClick r:id="rId5"/>
          </p:cNvPr>
          <p:cNvPicPr>
            <a:picLocks noChangeAspect="1"/>
          </p:cNvPicPr>
          <p:nvPr userDrawn="1"/>
        </p:nvPicPr>
        <p:blipFill>
          <a:blip r:embed="rId6"/>
          <a:stretch>
            <a:fillRect/>
          </a:stretch>
        </p:blipFill>
        <p:spPr>
          <a:xfrm>
            <a:off x="2273903" y="1751480"/>
            <a:ext cx="363600" cy="363600"/>
          </a:xfrm>
          <a:prstGeom prst="ellipse">
            <a:avLst/>
          </a:prstGeom>
        </p:spPr>
      </p:pic>
      <p:pic>
        <p:nvPicPr>
          <p:cNvPr id="37" name="YouTube icon with link">
            <a:hlinkClick r:id="rId7"/>
          </p:cNvPr>
          <p:cNvPicPr>
            <a:picLocks noChangeAspect="1"/>
          </p:cNvPicPr>
          <p:nvPr userDrawn="1"/>
        </p:nvPicPr>
        <p:blipFill rotWithShape="1">
          <a:blip r:embed="rId8"/>
          <a:srcRect l="13793" t="1405" r="17847" b="2165"/>
          <a:stretch/>
        </p:blipFill>
        <p:spPr>
          <a:xfrm>
            <a:off x="1683587" y="1751480"/>
            <a:ext cx="364501" cy="363600"/>
          </a:xfrm>
          <a:prstGeom prst="ellipse">
            <a:avLst/>
          </a:prstGeom>
        </p:spPr>
      </p:pic>
      <p:pic>
        <p:nvPicPr>
          <p:cNvPr id="38" name="Twitter icon with link" descr="Twitter icon" title="Twitter icon">
            <a:hlinkClick r:id="rId9"/>
          </p:cNvPr>
          <p:cNvPicPr>
            <a:picLocks noChangeAspect="1"/>
          </p:cNvPicPr>
          <p:nvPr userDrawn="1"/>
        </p:nvPicPr>
        <p:blipFill>
          <a:blip r:embed="rId10"/>
          <a:stretch>
            <a:fillRect/>
          </a:stretch>
        </p:blipFill>
        <p:spPr>
          <a:xfrm>
            <a:off x="1094173" y="1751480"/>
            <a:ext cx="363600" cy="363600"/>
          </a:xfrm>
          <a:prstGeom prst="ellipse">
            <a:avLst/>
          </a:prstGeom>
        </p:spPr>
      </p:pic>
      <p:pic>
        <p:nvPicPr>
          <p:cNvPr id="39" name="Facebook icon with link">
            <a:hlinkClick r:id="rId11"/>
          </p:cNvPr>
          <p:cNvPicPr>
            <a:picLocks noChangeAspect="1"/>
          </p:cNvPicPr>
          <p:nvPr userDrawn="1"/>
        </p:nvPicPr>
        <p:blipFill>
          <a:blip r:embed="rId12"/>
          <a:stretch>
            <a:fillRect/>
          </a:stretch>
        </p:blipFill>
        <p:spPr>
          <a:xfrm>
            <a:off x="504757" y="1751480"/>
            <a:ext cx="363600" cy="363600"/>
          </a:xfrm>
          <a:prstGeom prst="rect">
            <a:avLst/>
          </a:prstGeom>
        </p:spPr>
      </p:pic>
    </p:spTree>
    <p:extLst>
      <p:ext uri="{BB962C8B-B14F-4D97-AF65-F5344CB8AC3E}">
        <p14:creationId xmlns:p14="http://schemas.microsoft.com/office/powerpoint/2010/main" val="1656304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9" y="6144694"/>
            <a:ext cx="1963635" cy="360000"/>
          </a:xfrm>
          <a:prstGeom prst="rect">
            <a:avLst/>
          </a:prstGeom>
        </p:spPr>
      </p:pic>
      <p:sp>
        <p:nvSpPr>
          <p:cNvPr id="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a:t>© 2019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2"/>
                </a:solidFill>
                <a:latin typeface="Arial"/>
                <a:ea typeface="Arial Unicode MS" panose="020B0604020202020204" pitchFamily="34" charset="-128"/>
                <a:cs typeface="+mn-cs"/>
                <a:hlinkClick r:id="rId3" tooltip="https://www.sap.com/copyright"/>
              </a:rPr>
              <a:t>www.sap.com/copyright</a:t>
            </a:r>
            <a:r>
              <a:rPr lang="en-US" sz="800" kern="1200">
                <a:solidFill>
                  <a:schemeClr val="tx2"/>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4" tooltip="www.sap.com/contactsap"/>
          </p:cNvPr>
          <p:cNvSpPr txBox="1"/>
          <p:nvPr userDrawn="1"/>
        </p:nvSpPr>
        <p:spPr bwMode="black">
          <a:xfrm>
            <a:off x="503238" y="2461400"/>
            <a:ext cx="221539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73815" y="1749961"/>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94534" y="1749961"/>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3" name="Follow all of SAP"/>
          <p:cNvSpPr txBox="1"/>
          <p:nvPr userDrawn="1"/>
        </p:nvSpPr>
        <p:spPr bwMode="black">
          <a:xfrm>
            <a:off x="503239" y="1461003"/>
            <a:ext cx="122854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all of</a:t>
            </a:r>
            <a:r>
              <a:rPr lang="en-US" sz="1100" b="0" kern="1200" baseline="0">
                <a:solidFill>
                  <a:schemeClr val="tx1"/>
                </a:solidFill>
                <a:latin typeface="Arial"/>
                <a:ea typeface="Arial Unicode MS" panose="020B0604020202020204" pitchFamily="34" charset="-128"/>
                <a:cs typeface="+mn-cs"/>
              </a:rPr>
              <a:t> SAP</a:t>
            </a:r>
            <a:endParaRPr lang="en-US" sz="1100" b="0" kern="120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257303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9731479" y="6144694"/>
            <a:ext cx="1963635" cy="360000"/>
          </a:xfrm>
          <a:prstGeom prst="rect">
            <a:avLst/>
          </a:prstGeom>
        </p:spPr>
      </p:pic>
      <p:sp>
        <p:nvSpPr>
          <p:cNvPr id="25"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a:t>© 2019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3"/>
              </a:rPr>
              <a:t>www.sap.com/corporate/de/legal/copyright.html</a:t>
            </a:r>
            <a:r>
              <a:rPr lang="de-DE" sz="800" kern="1200" noProof="0">
                <a:solidFill>
                  <a:schemeClr val="tx1"/>
                </a:solidFill>
                <a:effectLst/>
                <a:latin typeface="Arial"/>
                <a:ea typeface="+mn-ea"/>
                <a:cs typeface="+mn-cs"/>
              </a:rPr>
              <a:t>.</a:t>
            </a:r>
          </a:p>
        </p:txBody>
      </p:sp>
      <p:sp>
        <p:nvSpPr>
          <p:cNvPr id="26" name="www.sap.com - contact SAP link">
            <a:hlinkClick r:id="rId4" tooltip="www.sap.com/germany/contactsap"/>
          </p:cNvPr>
          <p:cNvSpPr txBox="1"/>
          <p:nvPr userDrawn="1"/>
        </p:nvSpPr>
        <p:spPr bwMode="black">
          <a:xfrm>
            <a:off x="503238" y="2461400"/>
            <a:ext cx="246888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/german/contactsap</a:t>
            </a:r>
          </a:p>
        </p:txBody>
      </p:sp>
      <p:pic>
        <p:nvPicPr>
          <p:cNvPr id="28" name="Linkedin icon with link">
            <a:hlinkClick r:id="rId5"/>
          </p:cNvPr>
          <p:cNvPicPr>
            <a:picLocks noChangeAspect="1"/>
          </p:cNvPicPr>
          <p:nvPr userDrawn="1"/>
        </p:nvPicPr>
        <p:blipFill>
          <a:blip r:embed="rId6"/>
          <a:stretch>
            <a:fillRect/>
          </a:stretch>
        </p:blipFill>
        <p:spPr>
          <a:xfrm>
            <a:off x="2273815" y="1749961"/>
            <a:ext cx="361809" cy="361809"/>
          </a:xfrm>
          <a:prstGeom prst="rect">
            <a:avLst/>
          </a:prstGeom>
        </p:spPr>
      </p:pic>
      <p:pic>
        <p:nvPicPr>
          <p:cNvPr id="29"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30" name="Twitter icon with link">
            <a:hlinkClick r:id="rId9" tooltip="https://twitter.com/sap"/>
          </p:cNvPr>
          <p:cNvPicPr>
            <a:picLocks noChangeAspect="1"/>
          </p:cNvPicPr>
          <p:nvPr userDrawn="1"/>
        </p:nvPicPr>
        <p:blipFill>
          <a:blip r:embed="rId10"/>
          <a:stretch>
            <a:fillRect/>
          </a:stretch>
        </p:blipFill>
        <p:spPr>
          <a:xfrm>
            <a:off x="1094534" y="1749961"/>
            <a:ext cx="361809" cy="361809"/>
          </a:xfrm>
          <a:prstGeom prst="rect">
            <a:avLst/>
          </a:prstGeom>
        </p:spPr>
      </p:pic>
      <p:pic>
        <p:nvPicPr>
          <p:cNvPr id="31"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32" name="SAP folgen auf"/>
          <p:cNvSpPr txBox="1"/>
          <p:nvPr userDrawn="1"/>
        </p:nvSpPr>
        <p:spPr bwMode="black">
          <a:xfrm>
            <a:off x="503998" y="1461003"/>
            <a:ext cx="122854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435180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40240754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98442" y="1602581"/>
            <a:ext cx="11179376" cy="47046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1"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orient="horz" pos="3984" userDrawn="1">
          <p15:clr>
            <a:srgbClr val="FBAE40"/>
          </p15:clr>
        </p15:guide>
        <p15:guide id="7" pos="73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theme" Target="../theme/theme4.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Insert Page Title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7" r:id="rId2"/>
    <p:sldLayoutId id="2147483778" r:id="rId3"/>
    <p:sldLayoutId id="2147483779" r:id="rId4"/>
    <p:sldLayoutId id="2147483773" r:id="rId5"/>
    <p:sldLayoutId id="2147483775" r:id="rId6"/>
    <p:sldLayoutId id="2147483781" r:id="rId7"/>
    <p:sldLayoutId id="2147483782" r:id="rId8"/>
    <p:sldLayoutId id="2147483741" r:id="rId9"/>
    <p:sldLayoutId id="2147483765" r:id="rId10"/>
    <p:sldLayoutId id="2147483783" r:id="rId11"/>
    <p:sldLayoutId id="2147483743" r:id="rId12"/>
    <p:sldLayoutId id="2147483774" r:id="rId13"/>
    <p:sldLayoutId id="2147483745" r:id="rId14"/>
    <p:sldLayoutId id="2147483760" r:id="rId15"/>
    <p:sldLayoutId id="2147483768" r:id="rId16"/>
    <p:sldLayoutId id="2147483769" r:id="rId17"/>
    <p:sldLayoutId id="2147483770" r:id="rId18"/>
    <p:sldLayoutId id="2147483744" r:id="rId19"/>
    <p:sldLayoutId id="2147483757" r:id="rId20"/>
    <p:sldLayoutId id="2147483748" r:id="rId21"/>
    <p:sldLayoutId id="2147483763" r:id="rId22"/>
    <p:sldLayoutId id="2147483785" r:id="rId23"/>
    <p:sldLayoutId id="2147483751" r:id="rId24"/>
    <p:sldLayoutId id="2147483740" r:id="rId25"/>
    <p:sldLayoutId id="2147483754" r:id="rId26"/>
    <p:sldLayoutId id="2147483786" r:id="rId27"/>
    <p:sldLayoutId id="2147483755" r:id="rId28"/>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261352900"/>
      </p:ext>
    </p:extLst>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a:t>Insert Page Title </a:t>
            </a:r>
          </a:p>
        </p:txBody>
      </p:sp>
    </p:spTree>
    <p:extLst>
      <p:ext uri="{BB962C8B-B14F-4D97-AF65-F5344CB8AC3E}">
        <p14:creationId xmlns:p14="http://schemas.microsoft.com/office/powerpoint/2010/main" val="3394037680"/>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 id="2147484123"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4"/>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1" y="6559837"/>
            <a:ext cx="38131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40" y="6559837"/>
            <a:ext cx="2268497"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8" y="1600203"/>
            <a:ext cx="11192961" cy="4724399"/>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userDrawn="1">
            <p:ph type="title"/>
          </p:nvPr>
        </p:nvSpPr>
        <p:spPr bwMode="gray">
          <a:xfrm>
            <a:off x="496631" y="533400"/>
            <a:ext cx="11198483" cy="381000"/>
          </a:xfrm>
          <a:prstGeom prst="rect">
            <a:avLst/>
          </a:prstGeom>
        </p:spPr>
        <p:txBody>
          <a:bodyPr vert="horz" wrap="square" lIns="0" tIns="0" rIns="0" bIns="0" rtlCol="0" anchor="t" anchorCtr="0">
            <a:spAutoFit/>
          </a:bodyPr>
          <a:lstStyle/>
          <a:p>
            <a:r>
              <a:rPr lang="en-US" noProof="0"/>
              <a:t>Insert Page Title </a:t>
            </a:r>
          </a:p>
        </p:txBody>
      </p:sp>
    </p:spTree>
    <p:extLst>
      <p:ext uri="{BB962C8B-B14F-4D97-AF65-F5344CB8AC3E}">
        <p14:creationId xmlns:p14="http://schemas.microsoft.com/office/powerpoint/2010/main" val="243227228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3.tiff"/></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mailto:Victoria.deboon@sap.com"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96630" y="2706317"/>
            <a:ext cx="6826385" cy="997196"/>
          </a:xfrm>
        </p:spPr>
        <p:txBody>
          <a:bodyPr/>
          <a:lstStyle/>
          <a:p>
            <a:r>
              <a:rPr lang="en-US" sz="3000" dirty="0"/>
              <a:t>Victoria DeBoon </a:t>
            </a:r>
          </a:p>
          <a:p>
            <a:r>
              <a:rPr lang="en-US" sz="3000" dirty="0"/>
              <a:t>Director, Nationals SAP Concur</a:t>
            </a:r>
          </a:p>
          <a:p>
            <a:r>
              <a:rPr lang="en-US" sz="3000" dirty="0"/>
              <a:t>Canada </a:t>
            </a:r>
          </a:p>
        </p:txBody>
      </p:sp>
      <p:pic>
        <p:nvPicPr>
          <p:cNvPr id="2" name="Picture 1">
            <a:extLst>
              <a:ext uri="{FF2B5EF4-FFF2-40B4-BE49-F238E27FC236}">
                <a16:creationId xmlns:a16="http://schemas.microsoft.com/office/drawing/2014/main" id="{6B6313E6-D852-4DBC-A825-7DFA45C019AD}"/>
              </a:ext>
            </a:extLst>
          </p:cNvPr>
          <p:cNvPicPr>
            <a:picLocks noChangeAspect="1"/>
          </p:cNvPicPr>
          <p:nvPr/>
        </p:nvPicPr>
        <p:blipFill>
          <a:blip r:embed="rId3"/>
          <a:stretch>
            <a:fillRect/>
          </a:stretch>
        </p:blipFill>
        <p:spPr>
          <a:xfrm>
            <a:off x="7077075" y="63959"/>
            <a:ext cx="5111750" cy="6857124"/>
          </a:xfrm>
          <a:prstGeom prst="rect">
            <a:avLst/>
          </a:prstGeom>
          <a:ln>
            <a:solidFill>
              <a:schemeClr val="tx1"/>
            </a:solidFill>
          </a:ln>
        </p:spPr>
      </p:pic>
      <p:pic>
        <p:nvPicPr>
          <p:cNvPr id="7" name="Picture 6">
            <a:extLst>
              <a:ext uri="{FF2B5EF4-FFF2-40B4-BE49-F238E27FC236}">
                <a16:creationId xmlns:a16="http://schemas.microsoft.com/office/drawing/2014/main" id="{FF5CDEA8-8813-4257-A3CF-C12C1F15C638}"/>
              </a:ext>
            </a:extLst>
          </p:cNvPr>
          <p:cNvPicPr>
            <a:picLocks noChangeAspect="1"/>
          </p:cNvPicPr>
          <p:nvPr/>
        </p:nvPicPr>
        <p:blipFill>
          <a:blip r:embed="rId4"/>
          <a:stretch>
            <a:fillRect/>
          </a:stretch>
        </p:blipFill>
        <p:spPr>
          <a:xfrm>
            <a:off x="8028485" y="1618639"/>
            <a:ext cx="3269992" cy="3269992"/>
          </a:xfrm>
          <a:prstGeom prst="rect">
            <a:avLst/>
          </a:prstGeom>
          <a:ln>
            <a:solidFill>
              <a:schemeClr val="bg1"/>
            </a:solidFill>
          </a:ln>
        </p:spPr>
      </p:pic>
      <p:sp>
        <p:nvSpPr>
          <p:cNvPr id="8" name="Rectangle 7">
            <a:extLst>
              <a:ext uri="{FF2B5EF4-FFF2-40B4-BE49-F238E27FC236}">
                <a16:creationId xmlns:a16="http://schemas.microsoft.com/office/drawing/2014/main" id="{DF089708-0196-4F65-8CD4-DA9F6149BD14}"/>
              </a:ext>
            </a:extLst>
          </p:cNvPr>
          <p:cNvSpPr/>
          <p:nvPr/>
        </p:nvSpPr>
        <p:spPr bwMode="gray">
          <a:xfrm>
            <a:off x="378941" y="4888631"/>
            <a:ext cx="1161535" cy="70486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706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3DD3D-42BF-494F-928B-12CBA8178759}"/>
              </a:ext>
            </a:extLst>
          </p:cNvPr>
          <p:cNvSpPr>
            <a:spLocks noGrp="1"/>
          </p:cNvSpPr>
          <p:nvPr>
            <p:ph type="body" sz="quarter" idx="11"/>
          </p:nvPr>
        </p:nvSpPr>
        <p:spPr/>
        <p:txBody>
          <a:bodyPr/>
          <a:lstStyle/>
          <a:p>
            <a:r>
              <a:rPr lang="en-US" dirty="0"/>
              <a:t>Key findings</a:t>
            </a:r>
          </a:p>
          <a:p>
            <a:r>
              <a:rPr lang="en-US" dirty="0"/>
              <a:t>Battling Stress</a:t>
            </a:r>
          </a:p>
          <a:p>
            <a:pPr lvl="1"/>
            <a:r>
              <a:rPr lang="en-US" dirty="0"/>
              <a:t>Business Travelers want more support </a:t>
            </a:r>
          </a:p>
          <a:p>
            <a:pPr lvl="1"/>
            <a:r>
              <a:rPr lang="en-US" dirty="0"/>
              <a:t>Safety &amp; Security </a:t>
            </a:r>
          </a:p>
          <a:p>
            <a:pPr lvl="1"/>
            <a:r>
              <a:rPr lang="en-US" dirty="0"/>
              <a:t>Female Safety</a:t>
            </a:r>
          </a:p>
          <a:p>
            <a:pPr lvl="1"/>
            <a:endParaRPr lang="en-US" dirty="0"/>
          </a:p>
          <a:p>
            <a:r>
              <a:rPr lang="en-US" dirty="0"/>
              <a:t>Technology: a Solution at hand </a:t>
            </a:r>
          </a:p>
          <a:p>
            <a:pPr lvl="1"/>
            <a:r>
              <a:rPr lang="en-US" dirty="0"/>
              <a:t>Stress levels have increased when planning trips</a:t>
            </a:r>
          </a:p>
          <a:p>
            <a:pPr lvl="1"/>
            <a:r>
              <a:rPr lang="en-US" dirty="0"/>
              <a:t>Policy confusion </a:t>
            </a:r>
          </a:p>
          <a:p>
            <a:pPr lvl="1"/>
            <a:r>
              <a:rPr lang="en-US" dirty="0"/>
              <a:t>Business Travelers want access to mainstream tools 	</a:t>
            </a:r>
          </a:p>
          <a:p>
            <a:pPr lvl="1"/>
            <a:r>
              <a:rPr lang="en-US" dirty="0"/>
              <a:t>Expense process</a:t>
            </a:r>
          </a:p>
          <a:p>
            <a:endParaRPr lang="en-US" dirty="0"/>
          </a:p>
          <a:p>
            <a:endParaRPr lang="en-US" dirty="0"/>
          </a:p>
        </p:txBody>
      </p:sp>
      <p:sp>
        <p:nvSpPr>
          <p:cNvPr id="5" name="Title 4">
            <a:extLst>
              <a:ext uri="{FF2B5EF4-FFF2-40B4-BE49-F238E27FC236}">
                <a16:creationId xmlns:a16="http://schemas.microsoft.com/office/drawing/2014/main" id="{4E45960E-A56D-479D-9451-61275BF2CD13}"/>
              </a:ext>
            </a:extLst>
          </p:cNvPr>
          <p:cNvSpPr>
            <a:spLocks noGrp="1"/>
          </p:cNvSpPr>
          <p:nvPr>
            <p:ph type="title"/>
          </p:nvPr>
        </p:nvSpPr>
        <p:spPr/>
        <p:txBody>
          <a:bodyPr/>
          <a:lstStyle/>
          <a:p>
            <a:r>
              <a:rPr lang="en-US" dirty="0"/>
              <a:t>Business Traveler Report SAP Concur 2019</a:t>
            </a:r>
          </a:p>
        </p:txBody>
      </p:sp>
      <p:pic>
        <p:nvPicPr>
          <p:cNvPr id="8" name="Picture 7">
            <a:extLst>
              <a:ext uri="{FF2B5EF4-FFF2-40B4-BE49-F238E27FC236}">
                <a16:creationId xmlns:a16="http://schemas.microsoft.com/office/drawing/2014/main" id="{708BE134-B2F5-41B1-A4BF-C5ACB020056F}"/>
              </a:ext>
            </a:extLst>
          </p:cNvPr>
          <p:cNvPicPr>
            <a:picLocks noChangeAspect="1"/>
          </p:cNvPicPr>
          <p:nvPr/>
        </p:nvPicPr>
        <p:blipFill>
          <a:blip r:embed="rId3"/>
          <a:stretch>
            <a:fillRect/>
          </a:stretch>
        </p:blipFill>
        <p:spPr>
          <a:xfrm>
            <a:off x="378428" y="1719617"/>
            <a:ext cx="5533105" cy="4207775"/>
          </a:xfrm>
          <a:prstGeom prst="rect">
            <a:avLst/>
          </a:prstGeom>
        </p:spPr>
      </p:pic>
    </p:spTree>
    <p:extLst>
      <p:ext uri="{BB962C8B-B14F-4D97-AF65-F5344CB8AC3E}">
        <p14:creationId xmlns:p14="http://schemas.microsoft.com/office/powerpoint/2010/main" val="54822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E0CE2F-325C-400E-BD2A-D4F4E727DD1D}"/>
              </a:ext>
            </a:extLst>
          </p:cNvPr>
          <p:cNvSpPr>
            <a:spLocks noGrp="1"/>
          </p:cNvSpPr>
          <p:nvPr>
            <p:ph type="body" sz="quarter" idx="11"/>
          </p:nvPr>
        </p:nvSpPr>
        <p:spPr>
          <a:xfrm>
            <a:off x="496630" y="1481294"/>
            <a:ext cx="5407098" cy="4720475"/>
          </a:xfrm>
        </p:spPr>
        <p:txBody>
          <a:bodyPr/>
          <a:lstStyle/>
          <a:p>
            <a:r>
              <a:rPr lang="en-US" dirty="0"/>
              <a:t>All Companies Big and Small</a:t>
            </a:r>
          </a:p>
          <a:p>
            <a:pPr lvl="1"/>
            <a:r>
              <a:rPr lang="en-US" dirty="0"/>
              <a:t>Business travelers want flexibility  </a:t>
            </a:r>
          </a:p>
          <a:p>
            <a:pPr lvl="1"/>
            <a:r>
              <a:rPr lang="en-US" dirty="0"/>
              <a:t>Travel my way </a:t>
            </a:r>
          </a:p>
          <a:p>
            <a:r>
              <a:rPr lang="en-US" dirty="0"/>
              <a:t>Employees are not getting what they need from their employers</a:t>
            </a:r>
          </a:p>
          <a:p>
            <a:r>
              <a:rPr lang="en-US" dirty="0"/>
              <a:t>Employees needs should not go unnoticed</a:t>
            </a:r>
          </a:p>
          <a:p>
            <a:pPr lvl="1"/>
            <a:r>
              <a:rPr lang="en-US" dirty="0"/>
              <a:t>Support </a:t>
            </a:r>
          </a:p>
          <a:p>
            <a:pPr lvl="1"/>
            <a:r>
              <a:rPr lang="en-US" dirty="0"/>
              <a:t>Resources </a:t>
            </a:r>
          </a:p>
          <a:p>
            <a:r>
              <a:rPr lang="en-US" dirty="0"/>
              <a:t>Technology go hand in hand to provide a feeling of security while on the road  </a:t>
            </a:r>
          </a:p>
          <a:p>
            <a:endParaRPr lang="en-US" dirty="0"/>
          </a:p>
        </p:txBody>
      </p:sp>
      <p:sp>
        <p:nvSpPr>
          <p:cNvPr id="3" name="Title 2">
            <a:extLst>
              <a:ext uri="{FF2B5EF4-FFF2-40B4-BE49-F238E27FC236}">
                <a16:creationId xmlns:a16="http://schemas.microsoft.com/office/drawing/2014/main" id="{904AC6EA-D75F-4E9F-84B1-F302F22B591A}"/>
              </a:ext>
            </a:extLst>
          </p:cNvPr>
          <p:cNvSpPr>
            <a:spLocks noGrp="1"/>
          </p:cNvSpPr>
          <p:nvPr>
            <p:ph type="title"/>
          </p:nvPr>
        </p:nvSpPr>
        <p:spPr/>
        <p:txBody>
          <a:bodyPr/>
          <a:lstStyle/>
          <a:p>
            <a:r>
              <a:rPr lang="en-US" dirty="0"/>
              <a:t>Business Traveler Report SAP Concur 2019</a:t>
            </a:r>
          </a:p>
        </p:txBody>
      </p:sp>
      <p:pic>
        <p:nvPicPr>
          <p:cNvPr id="5" name="Picture 4">
            <a:extLst>
              <a:ext uri="{FF2B5EF4-FFF2-40B4-BE49-F238E27FC236}">
                <a16:creationId xmlns:a16="http://schemas.microsoft.com/office/drawing/2014/main" id="{2F385032-435B-4868-A236-EA605F258B85}"/>
              </a:ext>
            </a:extLst>
          </p:cNvPr>
          <p:cNvPicPr>
            <a:picLocks noChangeAspect="1"/>
          </p:cNvPicPr>
          <p:nvPr/>
        </p:nvPicPr>
        <p:blipFill>
          <a:blip r:embed="rId3"/>
          <a:stretch>
            <a:fillRect/>
          </a:stretch>
        </p:blipFill>
        <p:spPr>
          <a:xfrm>
            <a:off x="6561058" y="2317919"/>
            <a:ext cx="5407099" cy="2121019"/>
          </a:xfrm>
          <a:prstGeom prst="rect">
            <a:avLst/>
          </a:prstGeom>
        </p:spPr>
      </p:pic>
    </p:spTree>
    <p:extLst>
      <p:ext uri="{BB962C8B-B14F-4D97-AF65-F5344CB8AC3E}">
        <p14:creationId xmlns:p14="http://schemas.microsoft.com/office/powerpoint/2010/main" val="252288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CA68E7-B496-49F5-965B-760753FCDA36}"/>
              </a:ext>
            </a:extLst>
          </p:cNvPr>
          <p:cNvSpPr>
            <a:spLocks noGrp="1"/>
          </p:cNvSpPr>
          <p:nvPr>
            <p:ph type="body" sz="quarter" idx="10"/>
          </p:nvPr>
        </p:nvSpPr>
        <p:spPr/>
        <p:txBody>
          <a:bodyPr/>
          <a:lstStyle/>
          <a:p>
            <a:r>
              <a:rPr lang="en-US" dirty="0"/>
              <a:t>Business Traveler Report 2019</a:t>
            </a:r>
          </a:p>
          <a:p>
            <a:r>
              <a:rPr lang="en-US" dirty="0"/>
              <a:t> </a:t>
            </a:r>
            <a:r>
              <a:rPr lang="en-US" sz="3600" dirty="0"/>
              <a:t>https://www.concur.com/en-us/resource-center/whitepapers/business-traveler-report-2019</a:t>
            </a:r>
          </a:p>
        </p:txBody>
      </p:sp>
    </p:spTree>
    <p:extLst>
      <p:ext uri="{BB962C8B-B14F-4D97-AF65-F5344CB8AC3E}">
        <p14:creationId xmlns:p14="http://schemas.microsoft.com/office/powerpoint/2010/main" val="186744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778522-E377-49D7-9C14-B3945024274A}"/>
              </a:ext>
            </a:extLst>
          </p:cNvPr>
          <p:cNvSpPr>
            <a:spLocks noGrp="1"/>
          </p:cNvSpPr>
          <p:nvPr>
            <p:ph type="body" sz="quarter" idx="10"/>
          </p:nvPr>
        </p:nvSpPr>
        <p:spPr/>
        <p:txBody>
          <a:bodyPr/>
          <a:lstStyle/>
          <a:p>
            <a:r>
              <a:rPr lang="en-US" dirty="0"/>
              <a:t>The SAP Concur Survey was conducted by Wakefield Research among 7,850 business </a:t>
            </a:r>
            <a:r>
              <a:rPr lang="en-US" dirty="0" err="1"/>
              <a:t>travellers</a:t>
            </a:r>
            <a:r>
              <a:rPr lang="en-US" dirty="0"/>
              <a:t>, defined as those who travel for business 3+ times annually from the following 19 global markets: US, Canada, UK, Germany, France, Belgium, Netherlands, Luxembourg, Sweden, Denmark, Norway, Finland, Australia, Japan, China/Hong Kong/Taiwan, Singapore/Malaysia, India, Mexico and Brazil. Fielding occurred between July 29 and August 12, 2019, using an email invitation and an online survey. </a:t>
            </a:r>
          </a:p>
          <a:p>
            <a:r>
              <a:rPr lang="en-US" dirty="0"/>
              <a:t>In Canada, 500 respondents were included. </a:t>
            </a:r>
          </a:p>
          <a:p>
            <a:endParaRPr lang="en-US" dirty="0"/>
          </a:p>
        </p:txBody>
      </p:sp>
      <p:sp>
        <p:nvSpPr>
          <p:cNvPr id="5" name="Title 4">
            <a:extLst>
              <a:ext uri="{FF2B5EF4-FFF2-40B4-BE49-F238E27FC236}">
                <a16:creationId xmlns:a16="http://schemas.microsoft.com/office/drawing/2014/main" id="{47845E47-5EF1-4C4A-8C83-83A2195F5E55}"/>
              </a:ext>
            </a:extLst>
          </p:cNvPr>
          <p:cNvSpPr>
            <a:spLocks noGrp="1"/>
          </p:cNvSpPr>
          <p:nvPr>
            <p:ph type="ctrTitle"/>
          </p:nvPr>
        </p:nvSpPr>
        <p:spPr/>
        <p:txBody>
          <a:bodyPr/>
          <a:lstStyle/>
          <a:p>
            <a:endParaRPr lang="en-US"/>
          </a:p>
        </p:txBody>
      </p:sp>
      <p:sp>
        <p:nvSpPr>
          <p:cNvPr id="7" name="Text Placeholder 5">
            <a:extLst>
              <a:ext uri="{FF2B5EF4-FFF2-40B4-BE49-F238E27FC236}">
                <a16:creationId xmlns:a16="http://schemas.microsoft.com/office/drawing/2014/main" id="{51C6E8D6-7CDF-4D50-BE3A-C4B9BA6B6186}"/>
              </a:ext>
            </a:extLst>
          </p:cNvPr>
          <p:cNvSpPr txBox="1">
            <a:spLocks/>
          </p:cNvSpPr>
          <p:nvPr/>
        </p:nvSpPr>
        <p:spPr bwMode="gray">
          <a:xfrm>
            <a:off x="6492161" y="2905487"/>
            <a:ext cx="5590676" cy="2501010"/>
          </a:xfrm>
          <a:prstGeom prst="rect">
            <a:avLst/>
          </a:prstGeom>
        </p:spPr>
        <p:txBody>
          <a:bodyPr vert="horz" lIns="0" tIns="0" rIns="0" bIns="0" rtlCol="0" anchor="t" anchorCtr="0">
            <a:noAutofit/>
          </a:bodyPr>
          <a:lstStyle>
            <a:lvl1pPr marL="0" indent="0" algn="l" defTabSz="1088558" rtl="0" eaLnBrk="1" latinLnBrk="0" hangingPunct="1">
              <a:spcBef>
                <a:spcPts val="0"/>
              </a:spcBef>
              <a:spcAft>
                <a:spcPts val="1200"/>
              </a:spcAft>
              <a:buClr>
                <a:schemeClr val="accent1"/>
              </a:buClr>
              <a:buSzPct val="80000"/>
              <a:buFontTx/>
              <a:buNone/>
              <a:defRPr sz="1600" b="0" kern="1200">
                <a:solidFill>
                  <a:schemeClr val="tx1"/>
                </a:solidFill>
                <a:latin typeface="+mn-lt"/>
                <a:ea typeface="+mn-ea"/>
                <a:cs typeface="+mn-cs"/>
              </a:defRPr>
            </a:lvl1pPr>
            <a:lvl2pPr marL="0" indent="0" algn="l" defTabSz="1088558" rtl="0" eaLnBrk="1" latinLnBrk="0" hangingPunct="1">
              <a:spcBef>
                <a:spcPts val="0"/>
              </a:spcBef>
              <a:buClr>
                <a:schemeClr val="accent1"/>
              </a:buClr>
              <a:buSzPct val="100000"/>
              <a:buFont typeface="Wingdings" pitchFamily="2" charset="2"/>
              <a:buNone/>
              <a:defRPr sz="1600" b="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Victoria DeBoon </a:t>
            </a:r>
          </a:p>
          <a:p>
            <a:r>
              <a:rPr lang="en-US" dirty="0"/>
              <a:t>Director, Nationals SAP Concur Canada </a:t>
            </a:r>
          </a:p>
          <a:p>
            <a:r>
              <a:rPr lang="en-US" dirty="0">
                <a:hlinkClick r:id="rId2"/>
              </a:rPr>
              <a:t>Victoria.deboon@sap.com</a:t>
            </a:r>
            <a:endParaRPr lang="en-US" dirty="0"/>
          </a:p>
          <a:p>
            <a:r>
              <a:rPr lang="en-US" dirty="0"/>
              <a:t>Office 778.373.9172</a:t>
            </a:r>
          </a:p>
        </p:txBody>
      </p:sp>
    </p:spTree>
    <p:extLst>
      <p:ext uri="{BB962C8B-B14F-4D97-AF65-F5344CB8AC3E}">
        <p14:creationId xmlns:p14="http://schemas.microsoft.com/office/powerpoint/2010/main" val="243236406"/>
      </p:ext>
    </p:extLst>
  </p:cSld>
  <p:clrMapOvr>
    <a:masterClrMapping/>
  </p:clrMapOvr>
</p:sld>
</file>

<file path=ppt/theme/theme1.xml><?xml version="1.0" encoding="utf-8"?>
<a:theme xmlns:a="http://schemas.openxmlformats.org/drawingml/2006/main" name="SAP_Concur_2019_16x9_Dark_0814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71685B5C-8C37-4D08-864E-945B752075B9}" vid="{E5492B89-3F21-4C64-BE3D-426CD33B7DFE}"/>
    </a:ext>
  </a:extLst>
</a:theme>
</file>

<file path=ppt/theme/theme2.xml><?xml version="1.0" encoding="utf-8"?>
<a:theme xmlns:a="http://schemas.openxmlformats.org/drawingml/2006/main" name="SAP_Concur_2018_16x9_Dark_0702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Concur_2018_16x9_Dark.potx" id="{FFF90C33-C0FC-429D-8D75-FD0D3218DABB}" vid="{EA9A4843-A2E2-4A3D-A903-C66343D0A747}"/>
    </a:ext>
  </a:extLst>
</a:theme>
</file>

<file path=ppt/theme/theme3.xml><?xml version="1.0" encoding="utf-8"?>
<a:theme xmlns:a="http://schemas.openxmlformats.org/drawingml/2006/main" name="SAP_Concur_FusionExchange_2019_16x9_White_0927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3" id="{27F5773C-2C61-EF4D-9584-8B3484FAAE1E}" vid="{DCEDF44A-F211-9845-A0B0-BE5A50424521}"/>
    </a:ext>
  </a:extLst>
</a:theme>
</file>

<file path=ppt/theme/theme4.xml><?xml version="1.0" encoding="utf-8"?>
<a:theme xmlns:a="http://schemas.openxmlformats.org/drawingml/2006/main" name="1_SAP_Concur_FusionExchange_2019_16x9_White_0927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3" id="{27F5773C-2C61-EF4D-9584-8B3484FAAE1E}" vid="{DCEDF44A-F211-9845-A0B0-BE5A50424521}"/>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4AEBE9202149408C19DD1CB6B9CE46" ma:contentTypeVersion="4" ma:contentTypeDescription="Create a new document." ma:contentTypeScope="" ma:versionID="4f6cb2dfa547bedead16c0654a0c6d5a">
  <xsd:schema xmlns:xsd="http://www.w3.org/2001/XMLSchema" xmlns:xs="http://www.w3.org/2001/XMLSchema" xmlns:p="http://schemas.microsoft.com/office/2006/metadata/properties" xmlns:ns2="49f25e1f-2143-4a9a-9b95-6640cd7edf9f" targetNamespace="http://schemas.microsoft.com/office/2006/metadata/properties" ma:root="true" ma:fieldsID="d73d230e1febe53287c3084b2f2377ad" ns2:_="">
    <xsd:import namespace="49f25e1f-2143-4a9a-9b95-6640cd7edf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25e1f-2143-4a9a-9b95-6640cd7ed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2182F0-6089-4CFE-990A-AFA3EE738A8E}">
  <ds:schemaRefs>
    <ds:schemaRef ds:uri="http://schemas.microsoft.com/office/2006/documentManagement/types"/>
    <ds:schemaRef ds:uri="http://schemas.openxmlformats.org/package/2006/metadata/core-properties"/>
    <ds:schemaRef ds:uri="49f25e1f-2143-4a9a-9b95-6640cd7edf9f"/>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AE09DD4A-BAC6-4813-B552-2EA32A2649A6}">
  <ds:schemaRefs>
    <ds:schemaRef ds:uri="http://schemas.microsoft.com/sharepoint/v3/contenttype/forms"/>
  </ds:schemaRefs>
</ds:datastoreItem>
</file>

<file path=customXml/itemProps3.xml><?xml version="1.0" encoding="utf-8"?>
<ds:datastoreItem xmlns:ds="http://schemas.openxmlformats.org/officeDocument/2006/customXml" ds:itemID="{263331A9-D04C-4003-88F4-BE1182BEE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25e1f-2143-4a9a-9b95-6640cd7ed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SAP_Concur_2019_16x9_Dark</Template>
  <TotalTime>428</TotalTime>
  <Words>1007</Words>
  <Application>Microsoft Office PowerPoint</Application>
  <PresentationFormat>Custom</PresentationFormat>
  <Paragraphs>80</Paragraphs>
  <Slides>5</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Arial</vt:lpstr>
      <vt:lpstr>Courier New</vt:lpstr>
      <vt:lpstr>Symbol</vt:lpstr>
      <vt:lpstr>Wingdings</vt:lpstr>
      <vt:lpstr>Wingdings</vt:lpstr>
      <vt:lpstr>SAP_Concur_2019_16x9_Dark_08142018</vt:lpstr>
      <vt:lpstr>SAP_Concur_2018_16x9_Dark_07022018</vt:lpstr>
      <vt:lpstr>SAP_Concur_FusionExchange_2019_16x9_White_09272018</vt:lpstr>
      <vt:lpstr>1_SAP_Concur_FusionExchange_2019_16x9_White_09272018</vt:lpstr>
      <vt:lpstr>PowerPoint Presentation</vt:lpstr>
      <vt:lpstr>Business Traveler Report SAP Concur 2019</vt:lpstr>
      <vt:lpstr>Business Traveler Report SAP Concur 2019</vt:lpstr>
      <vt:lpstr>PowerPoint Presentation</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Veloso, Brian</dc:creator>
  <cp:keywords>2019 SAP Concur Dark 16x9</cp:keywords>
  <cp:lastModifiedBy>DeBoon, Victoria</cp:lastModifiedBy>
  <cp:revision>31</cp:revision>
  <dcterms:created xsi:type="dcterms:W3CDTF">2019-02-01T15:33:46Z</dcterms:created>
  <dcterms:modified xsi:type="dcterms:W3CDTF">2020-03-04T14:03:20Z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ContentTypeId">
    <vt:lpwstr>0x0101002E4AEBE9202149408C19DD1CB6B9CE46</vt:lpwstr>
  </property>
</Properties>
</file>